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Funtastic" panose="020B0600070205080204" charset="0"/>
      <p:regular r:id="rId19"/>
    </p:embeddedFont>
    <p:embeddedFont>
      <p:font typeface="Noot" charset="-79"/>
      <p:regular r:id="rId20"/>
    </p:embeddedFont>
    <p:embeddedFont>
      <p:font typeface="Quicksand" panose="020B0600070205080204" charset="0"/>
      <p:regular r:id="rId21"/>
    </p:embeddedFont>
    <p:embeddedFont>
      <p:font typeface="Quicksand Bold" panose="020B060007020508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.svg"/><Relationship Id="rId7" Type="http://schemas.openxmlformats.org/officeDocument/2006/relationships/image" Target="../media/image1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hyperlink" Target="https://qiita.com/my_programming/items/26b9ac6f0d2b3d1bd766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.svg"/><Relationship Id="rId7" Type="http://schemas.openxmlformats.org/officeDocument/2006/relationships/image" Target="../media/image1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hyperlink" Target="https://zenn.dev/kenpos/articles/ce900628004cde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.svg"/><Relationship Id="rId7" Type="http://schemas.openxmlformats.org/officeDocument/2006/relationships/image" Target="../media/image1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hyperlink" Target="https://qiita.com/kanari3/items/841ce525e450ba4af4b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.svg"/><Relationship Id="rId7" Type="http://schemas.openxmlformats.org/officeDocument/2006/relationships/image" Target="../media/image1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3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.svg"/><Relationship Id="rId7" Type="http://schemas.openxmlformats.org/officeDocument/2006/relationships/image" Target="../media/image1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3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4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6.svg"/><Relationship Id="rId10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3" Type="http://schemas.openxmlformats.org/officeDocument/2006/relationships/image" Target="../media/image4.svg"/><Relationship Id="rId21" Type="http://schemas.openxmlformats.org/officeDocument/2006/relationships/image" Target="../media/image36.svg"/><Relationship Id="rId7" Type="http://schemas.openxmlformats.org/officeDocument/2006/relationships/image" Target="../media/image16.sv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3.png"/><Relationship Id="rId16" Type="http://schemas.openxmlformats.org/officeDocument/2006/relationships/image" Target="../media/image31.jpe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6.svg"/><Relationship Id="rId5" Type="http://schemas.openxmlformats.org/officeDocument/2006/relationships/image" Target="../media/image6.svg"/><Relationship Id="rId15" Type="http://schemas.openxmlformats.org/officeDocument/2006/relationships/image" Target="../media/image30.sv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5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.svg"/><Relationship Id="rId7" Type="http://schemas.openxmlformats.org/officeDocument/2006/relationships/image" Target="../media/image1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hyperlink" Target="https://firebase.google.com/docs/flutter/setup?hl=ja&amp;platform=ios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.svg"/><Relationship Id="rId7" Type="http://schemas.openxmlformats.org/officeDocument/2006/relationships/image" Target="../media/image1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hyperlink" Target="https://qiita.com/k-keita/items/ae6ccf9d3992fc7526bd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.svg"/><Relationship Id="rId7" Type="http://schemas.openxmlformats.org/officeDocument/2006/relationships/image" Target="../media/image1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svg"/><Relationship Id="rId10" Type="http://schemas.openxmlformats.org/officeDocument/2006/relationships/hyperlink" Target="https://qiita.com/kenogi/items/d18888d090a0393fe125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s://qiita.com/kanari3/items/841ce525e450ba4af4b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1936" y="-3606602"/>
            <a:ext cx="19444433" cy="17994939"/>
          </a:xfrm>
          <a:custGeom>
            <a:avLst/>
            <a:gdLst/>
            <a:ahLst/>
            <a:cxnLst/>
            <a:rect l="l" t="t" r="r" b="b"/>
            <a:pathLst>
              <a:path w="19444433" h="17994939">
                <a:moveTo>
                  <a:pt x="0" y="0"/>
                </a:moveTo>
                <a:lnTo>
                  <a:pt x="19444433" y="0"/>
                </a:lnTo>
                <a:lnTo>
                  <a:pt x="19444433" y="17994938"/>
                </a:lnTo>
                <a:lnTo>
                  <a:pt x="0" y="17994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TextBox 3"/>
          <p:cNvSpPr txBox="1"/>
          <p:nvPr/>
        </p:nvSpPr>
        <p:spPr>
          <a:xfrm>
            <a:off x="2712000" y="2256790"/>
            <a:ext cx="8283765" cy="5478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79"/>
              </a:lnSpc>
              <a:spcBef>
                <a:spcPct val="0"/>
              </a:spcBef>
            </a:pPr>
            <a:r>
              <a:rPr lang="en-US" sz="15699">
                <a:solidFill>
                  <a:srgbClr val="494F56"/>
                </a:solidFill>
                <a:latin typeface="Noot"/>
                <a:ea typeface="Noot"/>
                <a:cs typeface="Noot"/>
                <a:sym typeface="Noot"/>
              </a:rPr>
              <a:t>TRAVEL SHARE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1866" y="8918576"/>
            <a:ext cx="4310812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394E63"/>
                </a:solidFill>
                <a:latin typeface="Noot"/>
                <a:ea typeface="Noot"/>
                <a:cs typeface="Noot"/>
                <a:sym typeface="Noot"/>
              </a:rPr>
              <a:t>金澤大成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57272" y="1408852"/>
            <a:ext cx="8567548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494F56"/>
                </a:solidFill>
                <a:latin typeface="Noot"/>
                <a:ea typeface="Noot"/>
                <a:cs typeface="Noot"/>
                <a:sym typeface="Noot"/>
              </a:rPr>
              <a:t>思い出共有アプリ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06740"/>
            <a:chOff x="0" y="0"/>
            <a:chExt cx="8832699" cy="4466111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8809840" cy="4438172"/>
            </a:xfrm>
            <a:custGeom>
              <a:avLst/>
              <a:gdLst/>
              <a:ahLst/>
              <a:cxnLst/>
              <a:rect l="l" t="t" r="r" b="b"/>
              <a:pathLst>
                <a:path w="8809840" h="4438172">
                  <a:moveTo>
                    <a:pt x="8809840" y="4438172"/>
                  </a:moveTo>
                  <a:lnTo>
                    <a:pt x="0" y="4430552"/>
                  </a:lnTo>
                  <a:lnTo>
                    <a:pt x="0" y="1552501"/>
                  </a:lnTo>
                  <a:lnTo>
                    <a:pt x="17780" y="19050"/>
                  </a:lnTo>
                  <a:lnTo>
                    <a:pt x="4391315" y="0"/>
                  </a:lnTo>
                  <a:lnTo>
                    <a:pt x="8790790" y="5080"/>
                  </a:lnTo>
                  <a:close/>
                </a:path>
              </a:pathLst>
            </a:custGeom>
            <a:solidFill>
              <a:srgbClr val="B0D0EB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8839049" cy="4464841"/>
            </a:xfrm>
            <a:custGeom>
              <a:avLst/>
              <a:gdLst/>
              <a:ahLst/>
              <a:cxnLst/>
              <a:rect l="l" t="t" r="r" b="b"/>
              <a:pathLst>
                <a:path w="8839049" h="4464841">
                  <a:moveTo>
                    <a:pt x="8804760" y="21590"/>
                  </a:moveTo>
                  <a:cubicBezTo>
                    <a:pt x="8806029" y="34290"/>
                    <a:pt x="8806029" y="44450"/>
                    <a:pt x="8807299" y="54610"/>
                  </a:cubicBezTo>
                  <a:cubicBezTo>
                    <a:pt x="8809839" y="131475"/>
                    <a:pt x="8811110" y="228700"/>
                    <a:pt x="8813649" y="322452"/>
                  </a:cubicBezTo>
                  <a:cubicBezTo>
                    <a:pt x="8813649" y="457872"/>
                    <a:pt x="8826349" y="3128077"/>
                    <a:pt x="8832699" y="3263497"/>
                  </a:cubicBezTo>
                  <a:cubicBezTo>
                    <a:pt x="8839049" y="3468363"/>
                    <a:pt x="8835239" y="3676701"/>
                    <a:pt x="8835239" y="3881567"/>
                  </a:cubicBezTo>
                  <a:cubicBezTo>
                    <a:pt x="8835239" y="4062127"/>
                    <a:pt x="8836510" y="4228798"/>
                    <a:pt x="8837779" y="4403881"/>
                  </a:cubicBezTo>
                  <a:cubicBezTo>
                    <a:pt x="8837779" y="4425471"/>
                    <a:pt x="8837779" y="4439441"/>
                    <a:pt x="8837779" y="4463571"/>
                  </a:cubicBezTo>
                  <a:cubicBezTo>
                    <a:pt x="8814919" y="4463571"/>
                    <a:pt x="8794599" y="4464841"/>
                    <a:pt x="8751171" y="4463571"/>
                  </a:cubicBezTo>
                  <a:cubicBezTo>
                    <a:pt x="8301357" y="4458491"/>
                    <a:pt x="7844624" y="4464841"/>
                    <a:pt x="7394812" y="4459762"/>
                  </a:cubicBezTo>
                  <a:cubicBezTo>
                    <a:pt x="7124923" y="4455951"/>
                    <a:pt x="6861956" y="4458491"/>
                    <a:pt x="6592068" y="4455951"/>
                  </a:cubicBezTo>
                  <a:cubicBezTo>
                    <a:pt x="6467504" y="4454681"/>
                    <a:pt x="6342941" y="4453412"/>
                    <a:pt x="6218377" y="4452141"/>
                  </a:cubicBezTo>
                  <a:cubicBezTo>
                    <a:pt x="6142255" y="4452141"/>
                    <a:pt x="6073053" y="4453412"/>
                    <a:pt x="5996931" y="4453412"/>
                  </a:cubicBezTo>
                  <a:cubicBezTo>
                    <a:pt x="5803165" y="4452141"/>
                    <a:pt x="5270309" y="4453412"/>
                    <a:pt x="5076544" y="4452141"/>
                  </a:cubicBezTo>
                  <a:cubicBezTo>
                    <a:pt x="4938140" y="4450871"/>
                    <a:pt x="2170060" y="4459762"/>
                    <a:pt x="2031656" y="4458491"/>
                  </a:cubicBezTo>
                  <a:cubicBezTo>
                    <a:pt x="1997055" y="4458491"/>
                    <a:pt x="1955534" y="4459762"/>
                    <a:pt x="1920933" y="4459762"/>
                  </a:cubicBezTo>
                  <a:cubicBezTo>
                    <a:pt x="1837890" y="4459762"/>
                    <a:pt x="1761768" y="4461031"/>
                    <a:pt x="1678726" y="4461031"/>
                  </a:cubicBezTo>
                  <a:cubicBezTo>
                    <a:pt x="1471120" y="4461031"/>
                    <a:pt x="1270434" y="4459762"/>
                    <a:pt x="1062828" y="4458491"/>
                  </a:cubicBezTo>
                  <a:cubicBezTo>
                    <a:pt x="938264" y="4457221"/>
                    <a:pt x="813701" y="4455951"/>
                    <a:pt x="696057" y="4454681"/>
                  </a:cubicBezTo>
                  <a:cubicBezTo>
                    <a:pt x="474611" y="4453412"/>
                    <a:pt x="253165" y="4452141"/>
                    <a:pt x="48260" y="4452141"/>
                  </a:cubicBezTo>
                  <a:cubicBezTo>
                    <a:pt x="38100" y="4452141"/>
                    <a:pt x="29210" y="4452141"/>
                    <a:pt x="19050" y="4450871"/>
                  </a:cubicBezTo>
                  <a:cubicBezTo>
                    <a:pt x="10160" y="4449601"/>
                    <a:pt x="5080" y="4443251"/>
                    <a:pt x="7620" y="4434362"/>
                  </a:cubicBezTo>
                  <a:cubicBezTo>
                    <a:pt x="16510" y="4402413"/>
                    <a:pt x="12700" y="4315606"/>
                    <a:pt x="11430" y="4225325"/>
                  </a:cubicBezTo>
                  <a:cubicBezTo>
                    <a:pt x="10160" y="4041293"/>
                    <a:pt x="6350" y="3860733"/>
                    <a:pt x="7620" y="3676701"/>
                  </a:cubicBezTo>
                  <a:cubicBezTo>
                    <a:pt x="5080" y="3447529"/>
                    <a:pt x="0" y="610654"/>
                    <a:pt x="7620" y="378009"/>
                  </a:cubicBezTo>
                  <a:cubicBezTo>
                    <a:pt x="8890" y="332869"/>
                    <a:pt x="7620" y="284257"/>
                    <a:pt x="8890" y="239117"/>
                  </a:cubicBezTo>
                  <a:cubicBezTo>
                    <a:pt x="10160" y="166199"/>
                    <a:pt x="12700" y="8633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80160" y="30480"/>
                    <a:pt x="190883" y="29210"/>
                  </a:cubicBezTo>
                  <a:cubicBezTo>
                    <a:pt x="377728" y="25400"/>
                    <a:pt x="564574" y="22860"/>
                    <a:pt x="758339" y="20320"/>
                  </a:cubicBezTo>
                  <a:cubicBezTo>
                    <a:pt x="889823" y="17780"/>
                    <a:pt x="1021307" y="16510"/>
                    <a:pt x="1145871" y="13970"/>
                  </a:cubicBezTo>
                  <a:cubicBezTo>
                    <a:pt x="1270434" y="11430"/>
                    <a:pt x="1401918" y="8890"/>
                    <a:pt x="1526482" y="8890"/>
                  </a:cubicBezTo>
                  <a:cubicBezTo>
                    <a:pt x="1664886" y="7620"/>
                    <a:pt x="1803290" y="10160"/>
                    <a:pt x="1941694" y="8890"/>
                  </a:cubicBezTo>
                  <a:cubicBezTo>
                    <a:pt x="2114699" y="8890"/>
                    <a:pt x="5249549" y="6350"/>
                    <a:pt x="5422554" y="5080"/>
                  </a:cubicBezTo>
                  <a:cubicBezTo>
                    <a:pt x="5588639" y="3810"/>
                    <a:pt x="5754724" y="2540"/>
                    <a:pt x="5927729" y="2540"/>
                  </a:cubicBezTo>
                  <a:cubicBezTo>
                    <a:pt x="6211457" y="1270"/>
                    <a:pt x="6488265" y="0"/>
                    <a:pt x="6771993" y="0"/>
                  </a:cubicBezTo>
                  <a:cubicBezTo>
                    <a:pt x="6889637" y="0"/>
                    <a:pt x="7014200" y="2540"/>
                    <a:pt x="7131843" y="2540"/>
                  </a:cubicBezTo>
                  <a:cubicBezTo>
                    <a:pt x="7457093" y="3810"/>
                    <a:pt x="7789263" y="5080"/>
                    <a:pt x="8114512" y="7620"/>
                  </a:cubicBezTo>
                  <a:cubicBezTo>
                    <a:pt x="8287518" y="8890"/>
                    <a:pt x="8460522" y="12700"/>
                    <a:pt x="8633527" y="16510"/>
                  </a:cubicBezTo>
                  <a:cubicBezTo>
                    <a:pt x="8675048" y="16510"/>
                    <a:pt x="8716570" y="16510"/>
                    <a:pt x="8751171" y="16510"/>
                  </a:cubicBezTo>
                  <a:cubicBezTo>
                    <a:pt x="8785710" y="17780"/>
                    <a:pt x="8794599" y="20320"/>
                    <a:pt x="8804760" y="21590"/>
                  </a:cubicBezTo>
                  <a:close/>
                  <a:moveTo>
                    <a:pt x="8814919" y="4447062"/>
                  </a:moveTo>
                  <a:cubicBezTo>
                    <a:pt x="8816189" y="4430551"/>
                    <a:pt x="8817460" y="4417851"/>
                    <a:pt x="8817460" y="4405151"/>
                  </a:cubicBezTo>
                  <a:cubicBezTo>
                    <a:pt x="8816189" y="4211436"/>
                    <a:pt x="8814919" y="4027404"/>
                    <a:pt x="8814919" y="3829483"/>
                  </a:cubicBezTo>
                  <a:cubicBezTo>
                    <a:pt x="8814919" y="3739203"/>
                    <a:pt x="8817460" y="3648923"/>
                    <a:pt x="8816189" y="3558642"/>
                  </a:cubicBezTo>
                  <a:cubicBezTo>
                    <a:pt x="8816189" y="3475307"/>
                    <a:pt x="8814919" y="3388499"/>
                    <a:pt x="8813649" y="3305164"/>
                  </a:cubicBezTo>
                  <a:cubicBezTo>
                    <a:pt x="8808569" y="3176689"/>
                    <a:pt x="8797139" y="516901"/>
                    <a:pt x="8797139" y="388426"/>
                  </a:cubicBezTo>
                  <a:cubicBezTo>
                    <a:pt x="8794599" y="280785"/>
                    <a:pt x="8792060" y="169671"/>
                    <a:pt x="8789519" y="63500"/>
                  </a:cubicBezTo>
                  <a:cubicBezTo>
                    <a:pt x="8788249" y="44450"/>
                    <a:pt x="8786979" y="43180"/>
                    <a:pt x="8730410" y="41910"/>
                  </a:cubicBezTo>
                  <a:cubicBezTo>
                    <a:pt x="8709649" y="41910"/>
                    <a:pt x="8695809" y="41910"/>
                    <a:pt x="8675048" y="40640"/>
                  </a:cubicBezTo>
                  <a:cubicBezTo>
                    <a:pt x="8502044" y="36830"/>
                    <a:pt x="8322119" y="31750"/>
                    <a:pt x="8149113" y="30480"/>
                  </a:cubicBezTo>
                  <a:cubicBezTo>
                    <a:pt x="7726981" y="26670"/>
                    <a:pt x="7297929" y="25400"/>
                    <a:pt x="6875797" y="22860"/>
                  </a:cubicBezTo>
                  <a:cubicBezTo>
                    <a:pt x="6813515" y="22860"/>
                    <a:pt x="6744313" y="22860"/>
                    <a:pt x="6682031" y="22860"/>
                  </a:cubicBezTo>
                  <a:cubicBezTo>
                    <a:pt x="6578228" y="22860"/>
                    <a:pt x="6474425" y="22860"/>
                    <a:pt x="6377542" y="22860"/>
                  </a:cubicBezTo>
                  <a:cubicBezTo>
                    <a:pt x="6156096" y="22860"/>
                    <a:pt x="5934649" y="22860"/>
                    <a:pt x="5720123" y="24130"/>
                  </a:cubicBezTo>
                  <a:cubicBezTo>
                    <a:pt x="5533278" y="25400"/>
                    <a:pt x="2384586" y="29210"/>
                    <a:pt x="2197741" y="29210"/>
                  </a:cubicBezTo>
                  <a:cubicBezTo>
                    <a:pt x="1893252" y="29210"/>
                    <a:pt x="1588764" y="26670"/>
                    <a:pt x="1284275" y="33020"/>
                  </a:cubicBezTo>
                  <a:cubicBezTo>
                    <a:pt x="1125110" y="36830"/>
                    <a:pt x="972866" y="36830"/>
                    <a:pt x="820621" y="38100"/>
                  </a:cubicBezTo>
                  <a:cubicBezTo>
                    <a:pt x="557654" y="41910"/>
                    <a:pt x="294686" y="45720"/>
                    <a:pt x="49530" y="50800"/>
                  </a:cubicBezTo>
                  <a:cubicBezTo>
                    <a:pt x="36830" y="50800"/>
                    <a:pt x="34290" y="53340"/>
                    <a:pt x="33020" y="75919"/>
                  </a:cubicBezTo>
                  <a:cubicBezTo>
                    <a:pt x="31750" y="138420"/>
                    <a:pt x="31750" y="200922"/>
                    <a:pt x="30480" y="263423"/>
                  </a:cubicBezTo>
                  <a:cubicBezTo>
                    <a:pt x="29210" y="367592"/>
                    <a:pt x="26670" y="468289"/>
                    <a:pt x="25400" y="572458"/>
                  </a:cubicBezTo>
                  <a:cubicBezTo>
                    <a:pt x="20320" y="683572"/>
                    <a:pt x="26670" y="3398917"/>
                    <a:pt x="29210" y="3510030"/>
                  </a:cubicBezTo>
                  <a:cubicBezTo>
                    <a:pt x="29210" y="3628089"/>
                    <a:pt x="29210" y="3749620"/>
                    <a:pt x="30480" y="3867678"/>
                  </a:cubicBezTo>
                  <a:cubicBezTo>
                    <a:pt x="30480" y="3954486"/>
                    <a:pt x="33020" y="4041293"/>
                    <a:pt x="33020" y="4128101"/>
                  </a:cubicBezTo>
                  <a:cubicBezTo>
                    <a:pt x="33020" y="4221853"/>
                    <a:pt x="33020" y="4315606"/>
                    <a:pt x="31750" y="4405151"/>
                  </a:cubicBezTo>
                  <a:cubicBezTo>
                    <a:pt x="31750" y="4408962"/>
                    <a:pt x="31750" y="4411501"/>
                    <a:pt x="31750" y="4415312"/>
                  </a:cubicBezTo>
                  <a:cubicBezTo>
                    <a:pt x="31750" y="4425471"/>
                    <a:pt x="35560" y="4429282"/>
                    <a:pt x="44450" y="4429282"/>
                  </a:cubicBezTo>
                  <a:cubicBezTo>
                    <a:pt x="94000" y="4429282"/>
                    <a:pt x="190883" y="4430551"/>
                    <a:pt x="280846" y="4430551"/>
                  </a:cubicBezTo>
                  <a:cubicBezTo>
                    <a:pt x="412329" y="4430551"/>
                    <a:pt x="550733" y="4428012"/>
                    <a:pt x="682217" y="4430551"/>
                  </a:cubicBezTo>
                  <a:cubicBezTo>
                    <a:pt x="896743" y="4434362"/>
                    <a:pt x="1111270" y="4436901"/>
                    <a:pt x="1325796" y="4435632"/>
                  </a:cubicBezTo>
                  <a:cubicBezTo>
                    <a:pt x="1464200" y="4434362"/>
                    <a:pt x="1595684" y="4436901"/>
                    <a:pt x="1734088" y="4436901"/>
                  </a:cubicBezTo>
                  <a:cubicBezTo>
                    <a:pt x="1934773" y="4436901"/>
                    <a:pt x="2135459" y="4435632"/>
                    <a:pt x="2336145" y="4436901"/>
                  </a:cubicBezTo>
                  <a:cubicBezTo>
                    <a:pt x="2633714" y="4438171"/>
                    <a:pt x="5900048" y="4428012"/>
                    <a:pt x="6204537" y="4430551"/>
                  </a:cubicBezTo>
                  <a:cubicBezTo>
                    <a:pt x="6336021" y="4431821"/>
                    <a:pt x="6467504" y="4433091"/>
                    <a:pt x="6592068" y="4433091"/>
                  </a:cubicBezTo>
                  <a:cubicBezTo>
                    <a:pt x="6820435" y="4435632"/>
                    <a:pt x="7041881" y="4431821"/>
                    <a:pt x="7270248" y="4435632"/>
                  </a:cubicBezTo>
                  <a:cubicBezTo>
                    <a:pt x="7457093" y="4438171"/>
                    <a:pt x="7643938" y="4438171"/>
                    <a:pt x="7830784" y="4440712"/>
                  </a:cubicBezTo>
                  <a:cubicBezTo>
                    <a:pt x="8107592" y="4444521"/>
                    <a:pt x="8384400" y="4447062"/>
                    <a:pt x="8661208" y="4448332"/>
                  </a:cubicBezTo>
                  <a:cubicBezTo>
                    <a:pt x="8765011" y="4448332"/>
                    <a:pt x="8794599" y="4447062"/>
                    <a:pt x="8814919" y="4447062"/>
                  </a:cubicBezTo>
                  <a:close/>
                </a:path>
              </a:pathLst>
            </a:custGeom>
            <a:solidFill>
              <a:srgbClr val="494F56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5402913" y="1425273"/>
            <a:ext cx="7436454" cy="7436454"/>
          </a:xfrm>
          <a:custGeom>
            <a:avLst/>
            <a:gdLst/>
            <a:ahLst/>
            <a:cxnLst/>
            <a:rect l="l" t="t" r="r" b="b"/>
            <a:pathLst>
              <a:path w="7436454" h="7436454">
                <a:moveTo>
                  <a:pt x="0" y="0"/>
                </a:moveTo>
                <a:lnTo>
                  <a:pt x="7436454" y="0"/>
                </a:lnTo>
                <a:lnTo>
                  <a:pt x="7436454" y="7436454"/>
                </a:lnTo>
                <a:lnTo>
                  <a:pt x="0" y="743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8700" y="1028700"/>
            <a:ext cx="16184880" cy="8206740"/>
            <a:chOff x="0" y="0"/>
            <a:chExt cx="21579840" cy="10942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4"/>
                  </a:lnTo>
                  <a:lnTo>
                    <a:pt x="0" y="4205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4156241" y="0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8388683" y="25400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2544924" y="76200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6725389" y="25400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0878289" y="0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4205084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3"/>
                  </a:lnTo>
                  <a:lnTo>
                    <a:pt x="0" y="4205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4156241" y="4205084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8388683" y="4230484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2544924" y="4281284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6725389" y="4230484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0878289" y="4205084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0960" y="8396084"/>
              <a:ext cx="4389120" cy="2546236"/>
            </a:xfrm>
            <a:custGeom>
              <a:avLst/>
              <a:gdLst/>
              <a:ahLst/>
              <a:cxnLst/>
              <a:rect l="l" t="t" r="r" b="b"/>
              <a:pathLst>
                <a:path w="4389120" h="2546236">
                  <a:moveTo>
                    <a:pt x="0" y="0"/>
                  </a:moveTo>
                  <a:lnTo>
                    <a:pt x="4389120" y="0"/>
                  </a:lnTo>
                  <a:lnTo>
                    <a:pt x="4389120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7912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4217201" y="8396084"/>
              <a:ext cx="4195279" cy="2546236"/>
            </a:xfrm>
            <a:custGeom>
              <a:avLst/>
              <a:gdLst/>
              <a:ahLst/>
              <a:cxnLst/>
              <a:rect l="l" t="t" r="r" b="b"/>
              <a:pathLst>
                <a:path w="4195279" h="2546236">
                  <a:moveTo>
                    <a:pt x="0" y="0"/>
                  </a:moveTo>
                  <a:lnTo>
                    <a:pt x="4195279" y="0"/>
                  </a:lnTo>
                  <a:lnTo>
                    <a:pt x="4195279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98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8449643" y="8421484"/>
              <a:ext cx="4138597" cy="2520836"/>
            </a:xfrm>
            <a:custGeom>
              <a:avLst/>
              <a:gdLst/>
              <a:ahLst/>
              <a:cxnLst/>
              <a:rect l="l" t="t" r="r" b="b"/>
              <a:pathLst>
                <a:path w="4138597" h="2520836">
                  <a:moveTo>
                    <a:pt x="0" y="0"/>
                  </a:moveTo>
                  <a:lnTo>
                    <a:pt x="4138597" y="0"/>
                  </a:lnTo>
                  <a:lnTo>
                    <a:pt x="4138597" y="2520836"/>
                  </a:lnTo>
                  <a:lnTo>
                    <a:pt x="0" y="2520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4444" b="-8788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2605884" y="8473440"/>
              <a:ext cx="4158116" cy="2468880"/>
            </a:xfrm>
            <a:custGeom>
              <a:avLst/>
              <a:gdLst/>
              <a:ahLst/>
              <a:cxnLst/>
              <a:rect l="l" t="t" r="r" b="b"/>
              <a:pathLst>
                <a:path w="4158116" h="2468880">
                  <a:moveTo>
                    <a:pt x="0" y="0"/>
                  </a:moveTo>
                  <a:lnTo>
                    <a:pt x="4158116" y="0"/>
                  </a:lnTo>
                  <a:lnTo>
                    <a:pt x="4158116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3907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6786349" y="8473440"/>
              <a:ext cx="4244851" cy="2468880"/>
            </a:xfrm>
            <a:custGeom>
              <a:avLst/>
              <a:gdLst/>
              <a:ahLst/>
              <a:cxnLst/>
              <a:rect l="l" t="t" r="r" b="b"/>
              <a:pathLst>
                <a:path w="4244851" h="2468880">
                  <a:moveTo>
                    <a:pt x="0" y="0"/>
                  </a:moveTo>
                  <a:lnTo>
                    <a:pt x="4244851" y="0"/>
                  </a:lnTo>
                  <a:lnTo>
                    <a:pt x="4244851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1579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0939249" y="8396084"/>
              <a:ext cx="640591" cy="2515756"/>
            </a:xfrm>
            <a:custGeom>
              <a:avLst/>
              <a:gdLst/>
              <a:ahLst/>
              <a:cxnLst/>
              <a:rect l="l" t="t" r="r" b="b"/>
              <a:pathLst>
                <a:path w="640591" h="2515756">
                  <a:moveTo>
                    <a:pt x="0" y="0"/>
                  </a:moveTo>
                  <a:lnTo>
                    <a:pt x="640591" y="0"/>
                  </a:lnTo>
                  <a:lnTo>
                    <a:pt x="640591" y="2515756"/>
                  </a:lnTo>
                  <a:lnTo>
                    <a:pt x="0" y="2515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639378" b="-8826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28700" y="1489798"/>
            <a:ext cx="16184880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spc="225">
                <a:solidFill>
                  <a:srgbClr val="494F56"/>
                </a:solidFill>
                <a:latin typeface="Funtastic"/>
                <a:ea typeface="Funtastic"/>
                <a:cs typeface="Funtastic"/>
                <a:sym typeface="Funtastic"/>
              </a:rPr>
              <a:t>地図の表示</a:t>
            </a:r>
          </a:p>
        </p:txBody>
      </p:sp>
      <p:sp>
        <p:nvSpPr>
          <p:cNvPr id="26" name="Freeform 26"/>
          <p:cNvSpPr/>
          <p:nvPr/>
        </p:nvSpPr>
        <p:spPr>
          <a:xfrm>
            <a:off x="2720340" y="8253276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7" name="Freeform 27"/>
          <p:cNvSpPr/>
          <p:nvPr/>
        </p:nvSpPr>
        <p:spPr>
          <a:xfrm>
            <a:off x="14839493" y="2933650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8" name="Freeform 28"/>
          <p:cNvSpPr/>
          <p:nvPr/>
        </p:nvSpPr>
        <p:spPr>
          <a:xfrm>
            <a:off x="1485301" y="1425273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29" name="Group 29"/>
          <p:cNvGrpSpPr/>
          <p:nvPr/>
        </p:nvGrpSpPr>
        <p:grpSpPr>
          <a:xfrm>
            <a:off x="3232276" y="3788633"/>
            <a:ext cx="5888864" cy="2418900"/>
            <a:chOff x="0" y="0"/>
            <a:chExt cx="1550977" cy="63707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550977" cy="637077"/>
            </a:xfrm>
            <a:custGeom>
              <a:avLst/>
              <a:gdLst/>
              <a:ahLst/>
              <a:cxnLst/>
              <a:rect l="l" t="t" r="r" b="b"/>
              <a:pathLst>
                <a:path w="1550977" h="637077">
                  <a:moveTo>
                    <a:pt x="26293" y="0"/>
                  </a:moveTo>
                  <a:lnTo>
                    <a:pt x="1524683" y="0"/>
                  </a:lnTo>
                  <a:cubicBezTo>
                    <a:pt x="1531657" y="0"/>
                    <a:pt x="1538344" y="2770"/>
                    <a:pt x="1543275" y="7701"/>
                  </a:cubicBezTo>
                  <a:cubicBezTo>
                    <a:pt x="1548206" y="12632"/>
                    <a:pt x="1550977" y="19320"/>
                    <a:pt x="1550977" y="26293"/>
                  </a:cubicBezTo>
                  <a:lnTo>
                    <a:pt x="1550977" y="610783"/>
                  </a:lnTo>
                  <a:cubicBezTo>
                    <a:pt x="1550977" y="625305"/>
                    <a:pt x="1539205" y="637077"/>
                    <a:pt x="1524683" y="637077"/>
                  </a:cubicBezTo>
                  <a:lnTo>
                    <a:pt x="26293" y="637077"/>
                  </a:lnTo>
                  <a:cubicBezTo>
                    <a:pt x="11772" y="637077"/>
                    <a:pt x="0" y="625305"/>
                    <a:pt x="0" y="610783"/>
                  </a:cubicBezTo>
                  <a:lnTo>
                    <a:pt x="0" y="26293"/>
                  </a:lnTo>
                  <a:cubicBezTo>
                    <a:pt x="0" y="11772"/>
                    <a:pt x="11772" y="0"/>
                    <a:pt x="26293" y="0"/>
                  </a:cubicBezTo>
                  <a:close/>
                </a:path>
              </a:pathLst>
            </a:custGeom>
            <a:solidFill>
              <a:srgbClr val="836FAF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550977" cy="6751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10360744" y="2933650"/>
            <a:ext cx="4957246" cy="6192517"/>
          </a:xfrm>
          <a:custGeom>
            <a:avLst/>
            <a:gdLst/>
            <a:ahLst/>
            <a:cxnLst/>
            <a:rect l="l" t="t" r="r" b="b"/>
            <a:pathLst>
              <a:path w="4957246" h="6192517">
                <a:moveTo>
                  <a:pt x="0" y="0"/>
                </a:moveTo>
                <a:lnTo>
                  <a:pt x="4957246" y="0"/>
                </a:lnTo>
                <a:lnTo>
                  <a:pt x="4957246" y="6192517"/>
                </a:lnTo>
                <a:lnTo>
                  <a:pt x="0" y="61925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41550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3" name="TextBox 33"/>
          <p:cNvSpPr txBox="1"/>
          <p:nvPr/>
        </p:nvSpPr>
        <p:spPr>
          <a:xfrm>
            <a:off x="10536089" y="3840144"/>
            <a:ext cx="4276458" cy="5021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594" lvl="1" indent="-194297" algn="l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GCP プロジェクト作成・API 有効化：Google Cloud Platform にアクセスし、Maps SDK for Android/iOS や Directions API を有効化し、API キーを取得</a:t>
            </a:r>
          </a:p>
          <a:p>
            <a:pPr algn="l">
              <a:lnSpc>
                <a:spcPts val="2519"/>
              </a:lnSpc>
            </a:pPr>
            <a:endParaRPr lang="en-US" sz="1799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388594" lvl="1" indent="-194297" algn="l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Flutter プロジェクトと依存追加：新規 Flutter プロジェクトを作成し、pubspec.yaml に google_maps_flutter を追加。Android の minSdkVersion を設定</a:t>
            </a:r>
          </a:p>
          <a:p>
            <a:pPr algn="l">
              <a:lnSpc>
                <a:spcPts val="2519"/>
              </a:lnSpc>
            </a:pPr>
            <a:endParaRPr lang="en-US" sz="1799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388594" lvl="1" indent="-194297" algn="l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プラットフォーム固有設定：AndroidManifest.xml または Info.plist に API キー記述などを設定</a:t>
            </a:r>
          </a:p>
          <a:p>
            <a:pPr algn="l">
              <a:lnSpc>
                <a:spcPts val="2519"/>
              </a:lnSpc>
            </a:pPr>
            <a:endParaRPr lang="en-US" sz="1799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3450857" y="4097970"/>
            <a:ext cx="5693143" cy="1854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4"/>
              </a:lnSpc>
            </a:pPr>
            <a:r>
              <a:rPr lang="en-US" sz="2638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参考URL</a:t>
            </a:r>
          </a:p>
          <a:p>
            <a:pPr algn="l">
              <a:lnSpc>
                <a:spcPts val="3694"/>
              </a:lnSpc>
            </a:pPr>
            <a:r>
              <a:rPr lang="en-US" sz="2638" b="1" u="sng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  <a:hlinkClick r:id="rId9" tooltip="https://qiita.com/my_programming/items/26b9ac6f0d2b3d1bd766"/>
              </a:rPr>
              <a:t>【Flu</a:t>
            </a:r>
            <a:r>
              <a:rPr lang="en-US" sz="2638" b="1" u="sng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  <a:hlinkClick r:id="rId9" tooltip="https://qiita.com/my_programming/items/26b9ac6f0d2b3d1bd766"/>
              </a:rPr>
              <a:t>tter/Dart】Google地図アプリを作ろう #AndroidStudio - Qiita</a:t>
            </a:r>
          </a:p>
          <a:p>
            <a:pPr algn="l">
              <a:lnSpc>
                <a:spcPts val="3694"/>
              </a:lnSpc>
            </a:pPr>
            <a:endParaRPr lang="en-US" sz="2638" b="1" u="sng">
              <a:solidFill>
                <a:srgbClr val="000000"/>
              </a:solidFill>
              <a:latin typeface="Quicksand Bold"/>
              <a:ea typeface="Quicksand Bold"/>
              <a:cs typeface="Quicksand Bold"/>
              <a:sym typeface="Quicksand Bold"/>
              <a:hlinkClick r:id="rId9" tooltip="https://qiita.com/my_programming/items/26b9ac6f0d2b3d1bd766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06740"/>
            <a:chOff x="0" y="0"/>
            <a:chExt cx="8832699" cy="4466111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8809840" cy="4438172"/>
            </a:xfrm>
            <a:custGeom>
              <a:avLst/>
              <a:gdLst/>
              <a:ahLst/>
              <a:cxnLst/>
              <a:rect l="l" t="t" r="r" b="b"/>
              <a:pathLst>
                <a:path w="8809840" h="4438172">
                  <a:moveTo>
                    <a:pt x="8809840" y="4438172"/>
                  </a:moveTo>
                  <a:lnTo>
                    <a:pt x="0" y="4430552"/>
                  </a:lnTo>
                  <a:lnTo>
                    <a:pt x="0" y="1552501"/>
                  </a:lnTo>
                  <a:lnTo>
                    <a:pt x="17780" y="19050"/>
                  </a:lnTo>
                  <a:lnTo>
                    <a:pt x="4391315" y="0"/>
                  </a:lnTo>
                  <a:lnTo>
                    <a:pt x="8790790" y="5080"/>
                  </a:lnTo>
                  <a:close/>
                </a:path>
              </a:pathLst>
            </a:custGeom>
            <a:solidFill>
              <a:srgbClr val="B0D0EB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8839049" cy="4464841"/>
            </a:xfrm>
            <a:custGeom>
              <a:avLst/>
              <a:gdLst/>
              <a:ahLst/>
              <a:cxnLst/>
              <a:rect l="l" t="t" r="r" b="b"/>
              <a:pathLst>
                <a:path w="8839049" h="4464841">
                  <a:moveTo>
                    <a:pt x="8804760" y="21590"/>
                  </a:moveTo>
                  <a:cubicBezTo>
                    <a:pt x="8806029" y="34290"/>
                    <a:pt x="8806029" y="44450"/>
                    <a:pt x="8807299" y="54610"/>
                  </a:cubicBezTo>
                  <a:cubicBezTo>
                    <a:pt x="8809839" y="131475"/>
                    <a:pt x="8811110" y="228700"/>
                    <a:pt x="8813649" y="322452"/>
                  </a:cubicBezTo>
                  <a:cubicBezTo>
                    <a:pt x="8813649" y="457872"/>
                    <a:pt x="8826349" y="3128077"/>
                    <a:pt x="8832699" y="3263497"/>
                  </a:cubicBezTo>
                  <a:cubicBezTo>
                    <a:pt x="8839049" y="3468363"/>
                    <a:pt x="8835239" y="3676701"/>
                    <a:pt x="8835239" y="3881567"/>
                  </a:cubicBezTo>
                  <a:cubicBezTo>
                    <a:pt x="8835239" y="4062127"/>
                    <a:pt x="8836510" y="4228798"/>
                    <a:pt x="8837779" y="4403881"/>
                  </a:cubicBezTo>
                  <a:cubicBezTo>
                    <a:pt x="8837779" y="4425471"/>
                    <a:pt x="8837779" y="4439441"/>
                    <a:pt x="8837779" y="4463571"/>
                  </a:cubicBezTo>
                  <a:cubicBezTo>
                    <a:pt x="8814919" y="4463571"/>
                    <a:pt x="8794599" y="4464841"/>
                    <a:pt x="8751171" y="4463571"/>
                  </a:cubicBezTo>
                  <a:cubicBezTo>
                    <a:pt x="8301357" y="4458491"/>
                    <a:pt x="7844624" y="4464841"/>
                    <a:pt x="7394812" y="4459762"/>
                  </a:cubicBezTo>
                  <a:cubicBezTo>
                    <a:pt x="7124923" y="4455951"/>
                    <a:pt x="6861956" y="4458491"/>
                    <a:pt x="6592068" y="4455951"/>
                  </a:cubicBezTo>
                  <a:cubicBezTo>
                    <a:pt x="6467504" y="4454681"/>
                    <a:pt x="6342941" y="4453412"/>
                    <a:pt x="6218377" y="4452141"/>
                  </a:cubicBezTo>
                  <a:cubicBezTo>
                    <a:pt x="6142255" y="4452141"/>
                    <a:pt x="6073053" y="4453412"/>
                    <a:pt x="5996931" y="4453412"/>
                  </a:cubicBezTo>
                  <a:cubicBezTo>
                    <a:pt x="5803165" y="4452141"/>
                    <a:pt x="5270309" y="4453412"/>
                    <a:pt x="5076544" y="4452141"/>
                  </a:cubicBezTo>
                  <a:cubicBezTo>
                    <a:pt x="4938140" y="4450871"/>
                    <a:pt x="2170060" y="4459762"/>
                    <a:pt x="2031656" y="4458491"/>
                  </a:cubicBezTo>
                  <a:cubicBezTo>
                    <a:pt x="1997055" y="4458491"/>
                    <a:pt x="1955534" y="4459762"/>
                    <a:pt x="1920933" y="4459762"/>
                  </a:cubicBezTo>
                  <a:cubicBezTo>
                    <a:pt x="1837890" y="4459762"/>
                    <a:pt x="1761768" y="4461031"/>
                    <a:pt x="1678726" y="4461031"/>
                  </a:cubicBezTo>
                  <a:cubicBezTo>
                    <a:pt x="1471120" y="4461031"/>
                    <a:pt x="1270434" y="4459762"/>
                    <a:pt x="1062828" y="4458491"/>
                  </a:cubicBezTo>
                  <a:cubicBezTo>
                    <a:pt x="938264" y="4457221"/>
                    <a:pt x="813701" y="4455951"/>
                    <a:pt x="696057" y="4454681"/>
                  </a:cubicBezTo>
                  <a:cubicBezTo>
                    <a:pt x="474611" y="4453412"/>
                    <a:pt x="253165" y="4452141"/>
                    <a:pt x="48260" y="4452141"/>
                  </a:cubicBezTo>
                  <a:cubicBezTo>
                    <a:pt x="38100" y="4452141"/>
                    <a:pt x="29210" y="4452141"/>
                    <a:pt x="19050" y="4450871"/>
                  </a:cubicBezTo>
                  <a:cubicBezTo>
                    <a:pt x="10160" y="4449601"/>
                    <a:pt x="5080" y="4443251"/>
                    <a:pt x="7620" y="4434362"/>
                  </a:cubicBezTo>
                  <a:cubicBezTo>
                    <a:pt x="16510" y="4402413"/>
                    <a:pt x="12700" y="4315606"/>
                    <a:pt x="11430" y="4225325"/>
                  </a:cubicBezTo>
                  <a:cubicBezTo>
                    <a:pt x="10160" y="4041293"/>
                    <a:pt x="6350" y="3860733"/>
                    <a:pt x="7620" y="3676701"/>
                  </a:cubicBezTo>
                  <a:cubicBezTo>
                    <a:pt x="5080" y="3447529"/>
                    <a:pt x="0" y="610654"/>
                    <a:pt x="7620" y="378009"/>
                  </a:cubicBezTo>
                  <a:cubicBezTo>
                    <a:pt x="8890" y="332869"/>
                    <a:pt x="7620" y="284257"/>
                    <a:pt x="8890" y="239117"/>
                  </a:cubicBezTo>
                  <a:cubicBezTo>
                    <a:pt x="10160" y="166199"/>
                    <a:pt x="12700" y="8633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80160" y="30480"/>
                    <a:pt x="190883" y="29210"/>
                  </a:cubicBezTo>
                  <a:cubicBezTo>
                    <a:pt x="377728" y="25400"/>
                    <a:pt x="564574" y="22860"/>
                    <a:pt x="758339" y="20320"/>
                  </a:cubicBezTo>
                  <a:cubicBezTo>
                    <a:pt x="889823" y="17780"/>
                    <a:pt x="1021307" y="16510"/>
                    <a:pt x="1145871" y="13970"/>
                  </a:cubicBezTo>
                  <a:cubicBezTo>
                    <a:pt x="1270434" y="11430"/>
                    <a:pt x="1401918" y="8890"/>
                    <a:pt x="1526482" y="8890"/>
                  </a:cubicBezTo>
                  <a:cubicBezTo>
                    <a:pt x="1664886" y="7620"/>
                    <a:pt x="1803290" y="10160"/>
                    <a:pt x="1941694" y="8890"/>
                  </a:cubicBezTo>
                  <a:cubicBezTo>
                    <a:pt x="2114699" y="8890"/>
                    <a:pt x="5249549" y="6350"/>
                    <a:pt x="5422554" y="5080"/>
                  </a:cubicBezTo>
                  <a:cubicBezTo>
                    <a:pt x="5588639" y="3810"/>
                    <a:pt x="5754724" y="2540"/>
                    <a:pt x="5927729" y="2540"/>
                  </a:cubicBezTo>
                  <a:cubicBezTo>
                    <a:pt x="6211457" y="1270"/>
                    <a:pt x="6488265" y="0"/>
                    <a:pt x="6771993" y="0"/>
                  </a:cubicBezTo>
                  <a:cubicBezTo>
                    <a:pt x="6889637" y="0"/>
                    <a:pt x="7014200" y="2540"/>
                    <a:pt x="7131843" y="2540"/>
                  </a:cubicBezTo>
                  <a:cubicBezTo>
                    <a:pt x="7457093" y="3810"/>
                    <a:pt x="7789263" y="5080"/>
                    <a:pt x="8114512" y="7620"/>
                  </a:cubicBezTo>
                  <a:cubicBezTo>
                    <a:pt x="8287518" y="8890"/>
                    <a:pt x="8460522" y="12700"/>
                    <a:pt x="8633527" y="16510"/>
                  </a:cubicBezTo>
                  <a:cubicBezTo>
                    <a:pt x="8675048" y="16510"/>
                    <a:pt x="8716570" y="16510"/>
                    <a:pt x="8751171" y="16510"/>
                  </a:cubicBezTo>
                  <a:cubicBezTo>
                    <a:pt x="8785710" y="17780"/>
                    <a:pt x="8794599" y="20320"/>
                    <a:pt x="8804760" y="21590"/>
                  </a:cubicBezTo>
                  <a:close/>
                  <a:moveTo>
                    <a:pt x="8814919" y="4447062"/>
                  </a:moveTo>
                  <a:cubicBezTo>
                    <a:pt x="8816189" y="4430551"/>
                    <a:pt x="8817460" y="4417851"/>
                    <a:pt x="8817460" y="4405151"/>
                  </a:cubicBezTo>
                  <a:cubicBezTo>
                    <a:pt x="8816189" y="4211436"/>
                    <a:pt x="8814919" y="4027404"/>
                    <a:pt x="8814919" y="3829483"/>
                  </a:cubicBezTo>
                  <a:cubicBezTo>
                    <a:pt x="8814919" y="3739203"/>
                    <a:pt x="8817460" y="3648923"/>
                    <a:pt x="8816189" y="3558642"/>
                  </a:cubicBezTo>
                  <a:cubicBezTo>
                    <a:pt x="8816189" y="3475307"/>
                    <a:pt x="8814919" y="3388499"/>
                    <a:pt x="8813649" y="3305164"/>
                  </a:cubicBezTo>
                  <a:cubicBezTo>
                    <a:pt x="8808569" y="3176689"/>
                    <a:pt x="8797139" y="516901"/>
                    <a:pt x="8797139" y="388426"/>
                  </a:cubicBezTo>
                  <a:cubicBezTo>
                    <a:pt x="8794599" y="280785"/>
                    <a:pt x="8792060" y="169671"/>
                    <a:pt x="8789519" y="63500"/>
                  </a:cubicBezTo>
                  <a:cubicBezTo>
                    <a:pt x="8788249" y="44450"/>
                    <a:pt x="8786979" y="43180"/>
                    <a:pt x="8730410" y="41910"/>
                  </a:cubicBezTo>
                  <a:cubicBezTo>
                    <a:pt x="8709649" y="41910"/>
                    <a:pt x="8695809" y="41910"/>
                    <a:pt x="8675048" y="40640"/>
                  </a:cubicBezTo>
                  <a:cubicBezTo>
                    <a:pt x="8502044" y="36830"/>
                    <a:pt x="8322119" y="31750"/>
                    <a:pt x="8149113" y="30480"/>
                  </a:cubicBezTo>
                  <a:cubicBezTo>
                    <a:pt x="7726981" y="26670"/>
                    <a:pt x="7297929" y="25400"/>
                    <a:pt x="6875797" y="22860"/>
                  </a:cubicBezTo>
                  <a:cubicBezTo>
                    <a:pt x="6813515" y="22860"/>
                    <a:pt x="6744313" y="22860"/>
                    <a:pt x="6682031" y="22860"/>
                  </a:cubicBezTo>
                  <a:cubicBezTo>
                    <a:pt x="6578228" y="22860"/>
                    <a:pt x="6474425" y="22860"/>
                    <a:pt x="6377542" y="22860"/>
                  </a:cubicBezTo>
                  <a:cubicBezTo>
                    <a:pt x="6156096" y="22860"/>
                    <a:pt x="5934649" y="22860"/>
                    <a:pt x="5720123" y="24130"/>
                  </a:cubicBezTo>
                  <a:cubicBezTo>
                    <a:pt x="5533278" y="25400"/>
                    <a:pt x="2384586" y="29210"/>
                    <a:pt x="2197741" y="29210"/>
                  </a:cubicBezTo>
                  <a:cubicBezTo>
                    <a:pt x="1893252" y="29210"/>
                    <a:pt x="1588764" y="26670"/>
                    <a:pt x="1284275" y="33020"/>
                  </a:cubicBezTo>
                  <a:cubicBezTo>
                    <a:pt x="1125110" y="36830"/>
                    <a:pt x="972866" y="36830"/>
                    <a:pt x="820621" y="38100"/>
                  </a:cubicBezTo>
                  <a:cubicBezTo>
                    <a:pt x="557654" y="41910"/>
                    <a:pt x="294686" y="45720"/>
                    <a:pt x="49530" y="50800"/>
                  </a:cubicBezTo>
                  <a:cubicBezTo>
                    <a:pt x="36830" y="50800"/>
                    <a:pt x="34290" y="53340"/>
                    <a:pt x="33020" y="75919"/>
                  </a:cubicBezTo>
                  <a:cubicBezTo>
                    <a:pt x="31750" y="138420"/>
                    <a:pt x="31750" y="200922"/>
                    <a:pt x="30480" y="263423"/>
                  </a:cubicBezTo>
                  <a:cubicBezTo>
                    <a:pt x="29210" y="367592"/>
                    <a:pt x="26670" y="468289"/>
                    <a:pt x="25400" y="572458"/>
                  </a:cubicBezTo>
                  <a:cubicBezTo>
                    <a:pt x="20320" y="683572"/>
                    <a:pt x="26670" y="3398917"/>
                    <a:pt x="29210" y="3510030"/>
                  </a:cubicBezTo>
                  <a:cubicBezTo>
                    <a:pt x="29210" y="3628089"/>
                    <a:pt x="29210" y="3749620"/>
                    <a:pt x="30480" y="3867678"/>
                  </a:cubicBezTo>
                  <a:cubicBezTo>
                    <a:pt x="30480" y="3954486"/>
                    <a:pt x="33020" y="4041293"/>
                    <a:pt x="33020" y="4128101"/>
                  </a:cubicBezTo>
                  <a:cubicBezTo>
                    <a:pt x="33020" y="4221853"/>
                    <a:pt x="33020" y="4315606"/>
                    <a:pt x="31750" y="4405151"/>
                  </a:cubicBezTo>
                  <a:cubicBezTo>
                    <a:pt x="31750" y="4408962"/>
                    <a:pt x="31750" y="4411501"/>
                    <a:pt x="31750" y="4415312"/>
                  </a:cubicBezTo>
                  <a:cubicBezTo>
                    <a:pt x="31750" y="4425471"/>
                    <a:pt x="35560" y="4429282"/>
                    <a:pt x="44450" y="4429282"/>
                  </a:cubicBezTo>
                  <a:cubicBezTo>
                    <a:pt x="94000" y="4429282"/>
                    <a:pt x="190883" y="4430551"/>
                    <a:pt x="280846" y="4430551"/>
                  </a:cubicBezTo>
                  <a:cubicBezTo>
                    <a:pt x="412329" y="4430551"/>
                    <a:pt x="550733" y="4428012"/>
                    <a:pt x="682217" y="4430551"/>
                  </a:cubicBezTo>
                  <a:cubicBezTo>
                    <a:pt x="896743" y="4434362"/>
                    <a:pt x="1111270" y="4436901"/>
                    <a:pt x="1325796" y="4435632"/>
                  </a:cubicBezTo>
                  <a:cubicBezTo>
                    <a:pt x="1464200" y="4434362"/>
                    <a:pt x="1595684" y="4436901"/>
                    <a:pt x="1734088" y="4436901"/>
                  </a:cubicBezTo>
                  <a:cubicBezTo>
                    <a:pt x="1934773" y="4436901"/>
                    <a:pt x="2135459" y="4435632"/>
                    <a:pt x="2336145" y="4436901"/>
                  </a:cubicBezTo>
                  <a:cubicBezTo>
                    <a:pt x="2633714" y="4438171"/>
                    <a:pt x="5900048" y="4428012"/>
                    <a:pt x="6204537" y="4430551"/>
                  </a:cubicBezTo>
                  <a:cubicBezTo>
                    <a:pt x="6336021" y="4431821"/>
                    <a:pt x="6467504" y="4433091"/>
                    <a:pt x="6592068" y="4433091"/>
                  </a:cubicBezTo>
                  <a:cubicBezTo>
                    <a:pt x="6820435" y="4435632"/>
                    <a:pt x="7041881" y="4431821"/>
                    <a:pt x="7270248" y="4435632"/>
                  </a:cubicBezTo>
                  <a:cubicBezTo>
                    <a:pt x="7457093" y="4438171"/>
                    <a:pt x="7643938" y="4438171"/>
                    <a:pt x="7830784" y="4440712"/>
                  </a:cubicBezTo>
                  <a:cubicBezTo>
                    <a:pt x="8107592" y="4444521"/>
                    <a:pt x="8384400" y="4447062"/>
                    <a:pt x="8661208" y="4448332"/>
                  </a:cubicBezTo>
                  <a:cubicBezTo>
                    <a:pt x="8765011" y="4448332"/>
                    <a:pt x="8794599" y="4447062"/>
                    <a:pt x="8814919" y="4447062"/>
                  </a:cubicBezTo>
                  <a:close/>
                </a:path>
              </a:pathLst>
            </a:custGeom>
            <a:solidFill>
              <a:srgbClr val="494F56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5402913" y="1425273"/>
            <a:ext cx="7436454" cy="7436454"/>
          </a:xfrm>
          <a:custGeom>
            <a:avLst/>
            <a:gdLst/>
            <a:ahLst/>
            <a:cxnLst/>
            <a:rect l="l" t="t" r="r" b="b"/>
            <a:pathLst>
              <a:path w="7436454" h="7436454">
                <a:moveTo>
                  <a:pt x="0" y="0"/>
                </a:moveTo>
                <a:lnTo>
                  <a:pt x="7436454" y="0"/>
                </a:lnTo>
                <a:lnTo>
                  <a:pt x="7436454" y="7436454"/>
                </a:lnTo>
                <a:lnTo>
                  <a:pt x="0" y="743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8700" y="1051560"/>
            <a:ext cx="16184880" cy="8206740"/>
            <a:chOff x="0" y="0"/>
            <a:chExt cx="21579840" cy="10942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4"/>
                  </a:lnTo>
                  <a:lnTo>
                    <a:pt x="0" y="4205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4156241" y="0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8388683" y="25400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2544924" y="76200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6725389" y="25400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0878289" y="0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4205084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3"/>
                  </a:lnTo>
                  <a:lnTo>
                    <a:pt x="0" y="4205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4156241" y="4205084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8388683" y="4230484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2544924" y="4281284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6725389" y="4230484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0878289" y="4205084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0960" y="8396084"/>
              <a:ext cx="4389120" cy="2546236"/>
            </a:xfrm>
            <a:custGeom>
              <a:avLst/>
              <a:gdLst/>
              <a:ahLst/>
              <a:cxnLst/>
              <a:rect l="l" t="t" r="r" b="b"/>
              <a:pathLst>
                <a:path w="4389120" h="2546236">
                  <a:moveTo>
                    <a:pt x="0" y="0"/>
                  </a:moveTo>
                  <a:lnTo>
                    <a:pt x="4389120" y="0"/>
                  </a:lnTo>
                  <a:lnTo>
                    <a:pt x="4389120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7912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4217201" y="8396084"/>
              <a:ext cx="4195279" cy="2546236"/>
            </a:xfrm>
            <a:custGeom>
              <a:avLst/>
              <a:gdLst/>
              <a:ahLst/>
              <a:cxnLst/>
              <a:rect l="l" t="t" r="r" b="b"/>
              <a:pathLst>
                <a:path w="4195279" h="2546236">
                  <a:moveTo>
                    <a:pt x="0" y="0"/>
                  </a:moveTo>
                  <a:lnTo>
                    <a:pt x="4195279" y="0"/>
                  </a:lnTo>
                  <a:lnTo>
                    <a:pt x="4195279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98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8449643" y="8421484"/>
              <a:ext cx="4138597" cy="2520836"/>
            </a:xfrm>
            <a:custGeom>
              <a:avLst/>
              <a:gdLst/>
              <a:ahLst/>
              <a:cxnLst/>
              <a:rect l="l" t="t" r="r" b="b"/>
              <a:pathLst>
                <a:path w="4138597" h="2520836">
                  <a:moveTo>
                    <a:pt x="0" y="0"/>
                  </a:moveTo>
                  <a:lnTo>
                    <a:pt x="4138597" y="0"/>
                  </a:lnTo>
                  <a:lnTo>
                    <a:pt x="4138597" y="2520836"/>
                  </a:lnTo>
                  <a:lnTo>
                    <a:pt x="0" y="2520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4444" b="-8788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2605884" y="8473440"/>
              <a:ext cx="4158116" cy="2468880"/>
            </a:xfrm>
            <a:custGeom>
              <a:avLst/>
              <a:gdLst/>
              <a:ahLst/>
              <a:cxnLst/>
              <a:rect l="l" t="t" r="r" b="b"/>
              <a:pathLst>
                <a:path w="4158116" h="2468880">
                  <a:moveTo>
                    <a:pt x="0" y="0"/>
                  </a:moveTo>
                  <a:lnTo>
                    <a:pt x="4158116" y="0"/>
                  </a:lnTo>
                  <a:lnTo>
                    <a:pt x="4158116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3907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6786349" y="8473440"/>
              <a:ext cx="4244851" cy="2468880"/>
            </a:xfrm>
            <a:custGeom>
              <a:avLst/>
              <a:gdLst/>
              <a:ahLst/>
              <a:cxnLst/>
              <a:rect l="l" t="t" r="r" b="b"/>
              <a:pathLst>
                <a:path w="4244851" h="2468880">
                  <a:moveTo>
                    <a:pt x="0" y="0"/>
                  </a:moveTo>
                  <a:lnTo>
                    <a:pt x="4244851" y="0"/>
                  </a:lnTo>
                  <a:lnTo>
                    <a:pt x="4244851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1579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0939249" y="8396084"/>
              <a:ext cx="640591" cy="2515756"/>
            </a:xfrm>
            <a:custGeom>
              <a:avLst/>
              <a:gdLst/>
              <a:ahLst/>
              <a:cxnLst/>
              <a:rect l="l" t="t" r="r" b="b"/>
              <a:pathLst>
                <a:path w="640591" h="2515756">
                  <a:moveTo>
                    <a:pt x="0" y="0"/>
                  </a:moveTo>
                  <a:lnTo>
                    <a:pt x="640591" y="0"/>
                  </a:lnTo>
                  <a:lnTo>
                    <a:pt x="640591" y="2515756"/>
                  </a:lnTo>
                  <a:lnTo>
                    <a:pt x="0" y="2515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639378" b="-8826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28700" y="1489798"/>
            <a:ext cx="16184880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spc="225">
                <a:solidFill>
                  <a:srgbClr val="494F56"/>
                </a:solidFill>
                <a:latin typeface="Funtastic"/>
                <a:ea typeface="Funtastic"/>
                <a:cs typeface="Funtastic"/>
                <a:sym typeface="Funtastic"/>
              </a:rPr>
              <a:t>地図へのピン差し</a:t>
            </a:r>
          </a:p>
        </p:txBody>
      </p:sp>
      <p:sp>
        <p:nvSpPr>
          <p:cNvPr id="26" name="Freeform 26"/>
          <p:cNvSpPr/>
          <p:nvPr/>
        </p:nvSpPr>
        <p:spPr>
          <a:xfrm>
            <a:off x="2720340" y="8253276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7" name="Freeform 27"/>
          <p:cNvSpPr/>
          <p:nvPr/>
        </p:nvSpPr>
        <p:spPr>
          <a:xfrm>
            <a:off x="14839493" y="2933650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8" name="Freeform 28"/>
          <p:cNvSpPr/>
          <p:nvPr/>
        </p:nvSpPr>
        <p:spPr>
          <a:xfrm>
            <a:off x="1485301" y="1425273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29" name="Group 29"/>
          <p:cNvGrpSpPr/>
          <p:nvPr/>
        </p:nvGrpSpPr>
        <p:grpSpPr>
          <a:xfrm>
            <a:off x="3232276" y="3788633"/>
            <a:ext cx="5888864" cy="2418900"/>
            <a:chOff x="0" y="0"/>
            <a:chExt cx="1550977" cy="63707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550977" cy="637077"/>
            </a:xfrm>
            <a:custGeom>
              <a:avLst/>
              <a:gdLst/>
              <a:ahLst/>
              <a:cxnLst/>
              <a:rect l="l" t="t" r="r" b="b"/>
              <a:pathLst>
                <a:path w="1550977" h="637077">
                  <a:moveTo>
                    <a:pt x="26293" y="0"/>
                  </a:moveTo>
                  <a:lnTo>
                    <a:pt x="1524683" y="0"/>
                  </a:lnTo>
                  <a:cubicBezTo>
                    <a:pt x="1531657" y="0"/>
                    <a:pt x="1538344" y="2770"/>
                    <a:pt x="1543275" y="7701"/>
                  </a:cubicBezTo>
                  <a:cubicBezTo>
                    <a:pt x="1548206" y="12632"/>
                    <a:pt x="1550977" y="19320"/>
                    <a:pt x="1550977" y="26293"/>
                  </a:cubicBezTo>
                  <a:lnTo>
                    <a:pt x="1550977" y="610783"/>
                  </a:lnTo>
                  <a:cubicBezTo>
                    <a:pt x="1550977" y="625305"/>
                    <a:pt x="1539205" y="637077"/>
                    <a:pt x="1524683" y="637077"/>
                  </a:cubicBezTo>
                  <a:lnTo>
                    <a:pt x="26293" y="637077"/>
                  </a:lnTo>
                  <a:cubicBezTo>
                    <a:pt x="11772" y="637077"/>
                    <a:pt x="0" y="625305"/>
                    <a:pt x="0" y="610783"/>
                  </a:cubicBezTo>
                  <a:lnTo>
                    <a:pt x="0" y="26293"/>
                  </a:lnTo>
                  <a:cubicBezTo>
                    <a:pt x="0" y="11772"/>
                    <a:pt x="11772" y="0"/>
                    <a:pt x="26293" y="0"/>
                  </a:cubicBezTo>
                  <a:close/>
                </a:path>
              </a:pathLst>
            </a:custGeom>
            <a:solidFill>
              <a:srgbClr val="836FAF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550977" cy="6751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10316702" y="3042923"/>
            <a:ext cx="4757389" cy="5942858"/>
          </a:xfrm>
          <a:custGeom>
            <a:avLst/>
            <a:gdLst/>
            <a:ahLst/>
            <a:cxnLst/>
            <a:rect l="l" t="t" r="r" b="b"/>
            <a:pathLst>
              <a:path w="4757389" h="5942858">
                <a:moveTo>
                  <a:pt x="0" y="0"/>
                </a:moveTo>
                <a:lnTo>
                  <a:pt x="4757389" y="0"/>
                </a:lnTo>
                <a:lnTo>
                  <a:pt x="4757389" y="5942859"/>
                </a:lnTo>
                <a:lnTo>
                  <a:pt x="0" y="59428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41550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3" name="TextBox 33"/>
          <p:cNvSpPr txBox="1"/>
          <p:nvPr/>
        </p:nvSpPr>
        <p:spPr>
          <a:xfrm>
            <a:off x="10552276" y="3992018"/>
            <a:ext cx="4186934" cy="439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Widget build(BuildContext context) {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 return Scaffold(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   body: GoogleMap(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     mapType: MapType.hybrid,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     markers: _createMarker(),    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     initialCameraPosition: _kGooglePlex,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     onMapCreated: (controller) {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       _controller.complete(controller);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     },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   ),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 );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}</a:t>
            </a:r>
          </a:p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こんなコードでマーカーの追加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450857" y="4097970"/>
            <a:ext cx="5693143" cy="1854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4"/>
              </a:lnSpc>
            </a:pPr>
            <a:r>
              <a:rPr lang="en-US" sz="2638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参考URL</a:t>
            </a:r>
          </a:p>
          <a:p>
            <a:pPr algn="l">
              <a:lnSpc>
                <a:spcPts val="3694"/>
              </a:lnSpc>
            </a:pPr>
            <a:r>
              <a:rPr lang="en-US" sz="2638" b="1" u="sng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  <a:hlinkClick r:id="rId9" tooltip="https://zenn.dev/kenpos/articles/ce900628004cde"/>
              </a:rPr>
              <a:t>Flu</a:t>
            </a:r>
            <a:r>
              <a:rPr lang="en-US" sz="2638" b="1" u="sng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  <a:hlinkClick r:id="rId9" tooltip="https://zenn.dev/kenpos/articles/ce900628004cde"/>
              </a:rPr>
              <a:t>tterでGoogle Map表示アプリを作り、ピンを刺す方法</a:t>
            </a:r>
          </a:p>
          <a:p>
            <a:pPr algn="l">
              <a:lnSpc>
                <a:spcPts val="3694"/>
              </a:lnSpc>
            </a:pPr>
            <a:endParaRPr lang="en-US" sz="2638" b="1" u="sng">
              <a:solidFill>
                <a:srgbClr val="000000"/>
              </a:solidFill>
              <a:latin typeface="Quicksand Bold"/>
              <a:ea typeface="Quicksand Bold"/>
              <a:cs typeface="Quicksand Bold"/>
              <a:sym typeface="Quicksand Bold"/>
              <a:hlinkClick r:id="rId9" tooltip="https://zenn.dev/kenpos/articles/ce900628004cd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06740"/>
            <a:chOff x="0" y="0"/>
            <a:chExt cx="8832699" cy="4466111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8809840" cy="4438172"/>
            </a:xfrm>
            <a:custGeom>
              <a:avLst/>
              <a:gdLst/>
              <a:ahLst/>
              <a:cxnLst/>
              <a:rect l="l" t="t" r="r" b="b"/>
              <a:pathLst>
                <a:path w="8809840" h="4438172">
                  <a:moveTo>
                    <a:pt x="8809840" y="4438172"/>
                  </a:moveTo>
                  <a:lnTo>
                    <a:pt x="0" y="4430552"/>
                  </a:lnTo>
                  <a:lnTo>
                    <a:pt x="0" y="1552501"/>
                  </a:lnTo>
                  <a:lnTo>
                    <a:pt x="17780" y="19050"/>
                  </a:lnTo>
                  <a:lnTo>
                    <a:pt x="4391315" y="0"/>
                  </a:lnTo>
                  <a:lnTo>
                    <a:pt x="8790790" y="5080"/>
                  </a:lnTo>
                  <a:close/>
                </a:path>
              </a:pathLst>
            </a:custGeom>
            <a:solidFill>
              <a:srgbClr val="B0D0EB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8839049" cy="4464841"/>
            </a:xfrm>
            <a:custGeom>
              <a:avLst/>
              <a:gdLst/>
              <a:ahLst/>
              <a:cxnLst/>
              <a:rect l="l" t="t" r="r" b="b"/>
              <a:pathLst>
                <a:path w="8839049" h="4464841">
                  <a:moveTo>
                    <a:pt x="8804760" y="21590"/>
                  </a:moveTo>
                  <a:cubicBezTo>
                    <a:pt x="8806029" y="34290"/>
                    <a:pt x="8806029" y="44450"/>
                    <a:pt x="8807299" y="54610"/>
                  </a:cubicBezTo>
                  <a:cubicBezTo>
                    <a:pt x="8809839" y="131475"/>
                    <a:pt x="8811110" y="228700"/>
                    <a:pt x="8813649" y="322452"/>
                  </a:cubicBezTo>
                  <a:cubicBezTo>
                    <a:pt x="8813649" y="457872"/>
                    <a:pt x="8826349" y="3128077"/>
                    <a:pt x="8832699" y="3263497"/>
                  </a:cubicBezTo>
                  <a:cubicBezTo>
                    <a:pt x="8839049" y="3468363"/>
                    <a:pt x="8835239" y="3676701"/>
                    <a:pt x="8835239" y="3881567"/>
                  </a:cubicBezTo>
                  <a:cubicBezTo>
                    <a:pt x="8835239" y="4062127"/>
                    <a:pt x="8836510" y="4228798"/>
                    <a:pt x="8837779" y="4403881"/>
                  </a:cubicBezTo>
                  <a:cubicBezTo>
                    <a:pt x="8837779" y="4425471"/>
                    <a:pt x="8837779" y="4439441"/>
                    <a:pt x="8837779" y="4463571"/>
                  </a:cubicBezTo>
                  <a:cubicBezTo>
                    <a:pt x="8814919" y="4463571"/>
                    <a:pt x="8794599" y="4464841"/>
                    <a:pt x="8751171" y="4463571"/>
                  </a:cubicBezTo>
                  <a:cubicBezTo>
                    <a:pt x="8301357" y="4458491"/>
                    <a:pt x="7844624" y="4464841"/>
                    <a:pt x="7394812" y="4459762"/>
                  </a:cubicBezTo>
                  <a:cubicBezTo>
                    <a:pt x="7124923" y="4455951"/>
                    <a:pt x="6861956" y="4458491"/>
                    <a:pt x="6592068" y="4455951"/>
                  </a:cubicBezTo>
                  <a:cubicBezTo>
                    <a:pt x="6467504" y="4454681"/>
                    <a:pt x="6342941" y="4453412"/>
                    <a:pt x="6218377" y="4452141"/>
                  </a:cubicBezTo>
                  <a:cubicBezTo>
                    <a:pt x="6142255" y="4452141"/>
                    <a:pt x="6073053" y="4453412"/>
                    <a:pt x="5996931" y="4453412"/>
                  </a:cubicBezTo>
                  <a:cubicBezTo>
                    <a:pt x="5803165" y="4452141"/>
                    <a:pt x="5270309" y="4453412"/>
                    <a:pt x="5076544" y="4452141"/>
                  </a:cubicBezTo>
                  <a:cubicBezTo>
                    <a:pt x="4938140" y="4450871"/>
                    <a:pt x="2170060" y="4459762"/>
                    <a:pt x="2031656" y="4458491"/>
                  </a:cubicBezTo>
                  <a:cubicBezTo>
                    <a:pt x="1997055" y="4458491"/>
                    <a:pt x="1955534" y="4459762"/>
                    <a:pt x="1920933" y="4459762"/>
                  </a:cubicBezTo>
                  <a:cubicBezTo>
                    <a:pt x="1837890" y="4459762"/>
                    <a:pt x="1761768" y="4461031"/>
                    <a:pt x="1678726" y="4461031"/>
                  </a:cubicBezTo>
                  <a:cubicBezTo>
                    <a:pt x="1471120" y="4461031"/>
                    <a:pt x="1270434" y="4459762"/>
                    <a:pt x="1062828" y="4458491"/>
                  </a:cubicBezTo>
                  <a:cubicBezTo>
                    <a:pt x="938264" y="4457221"/>
                    <a:pt x="813701" y="4455951"/>
                    <a:pt x="696057" y="4454681"/>
                  </a:cubicBezTo>
                  <a:cubicBezTo>
                    <a:pt x="474611" y="4453412"/>
                    <a:pt x="253165" y="4452141"/>
                    <a:pt x="48260" y="4452141"/>
                  </a:cubicBezTo>
                  <a:cubicBezTo>
                    <a:pt x="38100" y="4452141"/>
                    <a:pt x="29210" y="4452141"/>
                    <a:pt x="19050" y="4450871"/>
                  </a:cubicBezTo>
                  <a:cubicBezTo>
                    <a:pt x="10160" y="4449601"/>
                    <a:pt x="5080" y="4443251"/>
                    <a:pt x="7620" y="4434362"/>
                  </a:cubicBezTo>
                  <a:cubicBezTo>
                    <a:pt x="16510" y="4402413"/>
                    <a:pt x="12700" y="4315606"/>
                    <a:pt x="11430" y="4225325"/>
                  </a:cubicBezTo>
                  <a:cubicBezTo>
                    <a:pt x="10160" y="4041293"/>
                    <a:pt x="6350" y="3860733"/>
                    <a:pt x="7620" y="3676701"/>
                  </a:cubicBezTo>
                  <a:cubicBezTo>
                    <a:pt x="5080" y="3447529"/>
                    <a:pt x="0" y="610654"/>
                    <a:pt x="7620" y="378009"/>
                  </a:cubicBezTo>
                  <a:cubicBezTo>
                    <a:pt x="8890" y="332869"/>
                    <a:pt x="7620" y="284257"/>
                    <a:pt x="8890" y="239117"/>
                  </a:cubicBezTo>
                  <a:cubicBezTo>
                    <a:pt x="10160" y="166199"/>
                    <a:pt x="12700" y="8633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80160" y="30480"/>
                    <a:pt x="190883" y="29210"/>
                  </a:cubicBezTo>
                  <a:cubicBezTo>
                    <a:pt x="377728" y="25400"/>
                    <a:pt x="564574" y="22860"/>
                    <a:pt x="758339" y="20320"/>
                  </a:cubicBezTo>
                  <a:cubicBezTo>
                    <a:pt x="889823" y="17780"/>
                    <a:pt x="1021307" y="16510"/>
                    <a:pt x="1145871" y="13970"/>
                  </a:cubicBezTo>
                  <a:cubicBezTo>
                    <a:pt x="1270434" y="11430"/>
                    <a:pt x="1401918" y="8890"/>
                    <a:pt x="1526482" y="8890"/>
                  </a:cubicBezTo>
                  <a:cubicBezTo>
                    <a:pt x="1664886" y="7620"/>
                    <a:pt x="1803290" y="10160"/>
                    <a:pt x="1941694" y="8890"/>
                  </a:cubicBezTo>
                  <a:cubicBezTo>
                    <a:pt x="2114699" y="8890"/>
                    <a:pt x="5249549" y="6350"/>
                    <a:pt x="5422554" y="5080"/>
                  </a:cubicBezTo>
                  <a:cubicBezTo>
                    <a:pt x="5588639" y="3810"/>
                    <a:pt x="5754724" y="2540"/>
                    <a:pt x="5927729" y="2540"/>
                  </a:cubicBezTo>
                  <a:cubicBezTo>
                    <a:pt x="6211457" y="1270"/>
                    <a:pt x="6488265" y="0"/>
                    <a:pt x="6771993" y="0"/>
                  </a:cubicBezTo>
                  <a:cubicBezTo>
                    <a:pt x="6889637" y="0"/>
                    <a:pt x="7014200" y="2540"/>
                    <a:pt x="7131843" y="2540"/>
                  </a:cubicBezTo>
                  <a:cubicBezTo>
                    <a:pt x="7457093" y="3810"/>
                    <a:pt x="7789263" y="5080"/>
                    <a:pt x="8114512" y="7620"/>
                  </a:cubicBezTo>
                  <a:cubicBezTo>
                    <a:pt x="8287518" y="8890"/>
                    <a:pt x="8460522" y="12700"/>
                    <a:pt x="8633527" y="16510"/>
                  </a:cubicBezTo>
                  <a:cubicBezTo>
                    <a:pt x="8675048" y="16510"/>
                    <a:pt x="8716570" y="16510"/>
                    <a:pt x="8751171" y="16510"/>
                  </a:cubicBezTo>
                  <a:cubicBezTo>
                    <a:pt x="8785710" y="17780"/>
                    <a:pt x="8794599" y="20320"/>
                    <a:pt x="8804760" y="21590"/>
                  </a:cubicBezTo>
                  <a:close/>
                  <a:moveTo>
                    <a:pt x="8814919" y="4447062"/>
                  </a:moveTo>
                  <a:cubicBezTo>
                    <a:pt x="8816189" y="4430551"/>
                    <a:pt x="8817460" y="4417851"/>
                    <a:pt x="8817460" y="4405151"/>
                  </a:cubicBezTo>
                  <a:cubicBezTo>
                    <a:pt x="8816189" y="4211436"/>
                    <a:pt x="8814919" y="4027404"/>
                    <a:pt x="8814919" y="3829483"/>
                  </a:cubicBezTo>
                  <a:cubicBezTo>
                    <a:pt x="8814919" y="3739203"/>
                    <a:pt x="8817460" y="3648923"/>
                    <a:pt x="8816189" y="3558642"/>
                  </a:cubicBezTo>
                  <a:cubicBezTo>
                    <a:pt x="8816189" y="3475307"/>
                    <a:pt x="8814919" y="3388499"/>
                    <a:pt x="8813649" y="3305164"/>
                  </a:cubicBezTo>
                  <a:cubicBezTo>
                    <a:pt x="8808569" y="3176689"/>
                    <a:pt x="8797139" y="516901"/>
                    <a:pt x="8797139" y="388426"/>
                  </a:cubicBezTo>
                  <a:cubicBezTo>
                    <a:pt x="8794599" y="280785"/>
                    <a:pt x="8792060" y="169671"/>
                    <a:pt x="8789519" y="63500"/>
                  </a:cubicBezTo>
                  <a:cubicBezTo>
                    <a:pt x="8788249" y="44450"/>
                    <a:pt x="8786979" y="43180"/>
                    <a:pt x="8730410" y="41910"/>
                  </a:cubicBezTo>
                  <a:cubicBezTo>
                    <a:pt x="8709649" y="41910"/>
                    <a:pt x="8695809" y="41910"/>
                    <a:pt x="8675048" y="40640"/>
                  </a:cubicBezTo>
                  <a:cubicBezTo>
                    <a:pt x="8502044" y="36830"/>
                    <a:pt x="8322119" y="31750"/>
                    <a:pt x="8149113" y="30480"/>
                  </a:cubicBezTo>
                  <a:cubicBezTo>
                    <a:pt x="7726981" y="26670"/>
                    <a:pt x="7297929" y="25400"/>
                    <a:pt x="6875797" y="22860"/>
                  </a:cubicBezTo>
                  <a:cubicBezTo>
                    <a:pt x="6813515" y="22860"/>
                    <a:pt x="6744313" y="22860"/>
                    <a:pt x="6682031" y="22860"/>
                  </a:cubicBezTo>
                  <a:cubicBezTo>
                    <a:pt x="6578228" y="22860"/>
                    <a:pt x="6474425" y="22860"/>
                    <a:pt x="6377542" y="22860"/>
                  </a:cubicBezTo>
                  <a:cubicBezTo>
                    <a:pt x="6156096" y="22860"/>
                    <a:pt x="5934649" y="22860"/>
                    <a:pt x="5720123" y="24130"/>
                  </a:cubicBezTo>
                  <a:cubicBezTo>
                    <a:pt x="5533278" y="25400"/>
                    <a:pt x="2384586" y="29210"/>
                    <a:pt x="2197741" y="29210"/>
                  </a:cubicBezTo>
                  <a:cubicBezTo>
                    <a:pt x="1893252" y="29210"/>
                    <a:pt x="1588764" y="26670"/>
                    <a:pt x="1284275" y="33020"/>
                  </a:cubicBezTo>
                  <a:cubicBezTo>
                    <a:pt x="1125110" y="36830"/>
                    <a:pt x="972866" y="36830"/>
                    <a:pt x="820621" y="38100"/>
                  </a:cubicBezTo>
                  <a:cubicBezTo>
                    <a:pt x="557654" y="41910"/>
                    <a:pt x="294686" y="45720"/>
                    <a:pt x="49530" y="50800"/>
                  </a:cubicBezTo>
                  <a:cubicBezTo>
                    <a:pt x="36830" y="50800"/>
                    <a:pt x="34290" y="53340"/>
                    <a:pt x="33020" y="75919"/>
                  </a:cubicBezTo>
                  <a:cubicBezTo>
                    <a:pt x="31750" y="138420"/>
                    <a:pt x="31750" y="200922"/>
                    <a:pt x="30480" y="263423"/>
                  </a:cubicBezTo>
                  <a:cubicBezTo>
                    <a:pt x="29210" y="367592"/>
                    <a:pt x="26670" y="468289"/>
                    <a:pt x="25400" y="572458"/>
                  </a:cubicBezTo>
                  <a:cubicBezTo>
                    <a:pt x="20320" y="683572"/>
                    <a:pt x="26670" y="3398917"/>
                    <a:pt x="29210" y="3510030"/>
                  </a:cubicBezTo>
                  <a:cubicBezTo>
                    <a:pt x="29210" y="3628089"/>
                    <a:pt x="29210" y="3749620"/>
                    <a:pt x="30480" y="3867678"/>
                  </a:cubicBezTo>
                  <a:cubicBezTo>
                    <a:pt x="30480" y="3954486"/>
                    <a:pt x="33020" y="4041293"/>
                    <a:pt x="33020" y="4128101"/>
                  </a:cubicBezTo>
                  <a:cubicBezTo>
                    <a:pt x="33020" y="4221853"/>
                    <a:pt x="33020" y="4315606"/>
                    <a:pt x="31750" y="4405151"/>
                  </a:cubicBezTo>
                  <a:cubicBezTo>
                    <a:pt x="31750" y="4408962"/>
                    <a:pt x="31750" y="4411501"/>
                    <a:pt x="31750" y="4415312"/>
                  </a:cubicBezTo>
                  <a:cubicBezTo>
                    <a:pt x="31750" y="4425471"/>
                    <a:pt x="35560" y="4429282"/>
                    <a:pt x="44450" y="4429282"/>
                  </a:cubicBezTo>
                  <a:cubicBezTo>
                    <a:pt x="94000" y="4429282"/>
                    <a:pt x="190883" y="4430551"/>
                    <a:pt x="280846" y="4430551"/>
                  </a:cubicBezTo>
                  <a:cubicBezTo>
                    <a:pt x="412329" y="4430551"/>
                    <a:pt x="550733" y="4428012"/>
                    <a:pt x="682217" y="4430551"/>
                  </a:cubicBezTo>
                  <a:cubicBezTo>
                    <a:pt x="896743" y="4434362"/>
                    <a:pt x="1111270" y="4436901"/>
                    <a:pt x="1325796" y="4435632"/>
                  </a:cubicBezTo>
                  <a:cubicBezTo>
                    <a:pt x="1464200" y="4434362"/>
                    <a:pt x="1595684" y="4436901"/>
                    <a:pt x="1734088" y="4436901"/>
                  </a:cubicBezTo>
                  <a:cubicBezTo>
                    <a:pt x="1934773" y="4436901"/>
                    <a:pt x="2135459" y="4435632"/>
                    <a:pt x="2336145" y="4436901"/>
                  </a:cubicBezTo>
                  <a:cubicBezTo>
                    <a:pt x="2633714" y="4438171"/>
                    <a:pt x="5900048" y="4428012"/>
                    <a:pt x="6204537" y="4430551"/>
                  </a:cubicBezTo>
                  <a:cubicBezTo>
                    <a:pt x="6336021" y="4431821"/>
                    <a:pt x="6467504" y="4433091"/>
                    <a:pt x="6592068" y="4433091"/>
                  </a:cubicBezTo>
                  <a:cubicBezTo>
                    <a:pt x="6820435" y="4435632"/>
                    <a:pt x="7041881" y="4431821"/>
                    <a:pt x="7270248" y="4435632"/>
                  </a:cubicBezTo>
                  <a:cubicBezTo>
                    <a:pt x="7457093" y="4438171"/>
                    <a:pt x="7643938" y="4438171"/>
                    <a:pt x="7830784" y="4440712"/>
                  </a:cubicBezTo>
                  <a:cubicBezTo>
                    <a:pt x="8107592" y="4444521"/>
                    <a:pt x="8384400" y="4447062"/>
                    <a:pt x="8661208" y="4448332"/>
                  </a:cubicBezTo>
                  <a:cubicBezTo>
                    <a:pt x="8765011" y="4448332"/>
                    <a:pt x="8794599" y="4447062"/>
                    <a:pt x="8814919" y="4447062"/>
                  </a:cubicBezTo>
                  <a:close/>
                </a:path>
              </a:pathLst>
            </a:custGeom>
            <a:solidFill>
              <a:srgbClr val="494F56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5402913" y="1425273"/>
            <a:ext cx="7436454" cy="7436454"/>
          </a:xfrm>
          <a:custGeom>
            <a:avLst/>
            <a:gdLst/>
            <a:ahLst/>
            <a:cxnLst/>
            <a:rect l="l" t="t" r="r" b="b"/>
            <a:pathLst>
              <a:path w="7436454" h="7436454">
                <a:moveTo>
                  <a:pt x="0" y="0"/>
                </a:moveTo>
                <a:lnTo>
                  <a:pt x="7436454" y="0"/>
                </a:lnTo>
                <a:lnTo>
                  <a:pt x="7436454" y="7436454"/>
                </a:lnTo>
                <a:lnTo>
                  <a:pt x="0" y="743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8700" y="1028700"/>
            <a:ext cx="16184880" cy="8206740"/>
            <a:chOff x="0" y="0"/>
            <a:chExt cx="21579840" cy="10942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4"/>
                  </a:lnTo>
                  <a:lnTo>
                    <a:pt x="0" y="4205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4156241" y="0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8388683" y="25400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2544924" y="76200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6725389" y="25400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0878289" y="0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4205084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3"/>
                  </a:lnTo>
                  <a:lnTo>
                    <a:pt x="0" y="4205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4156241" y="4205084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8388683" y="4230484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2544924" y="4281284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6725389" y="4230484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0878289" y="4205084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0960" y="8396084"/>
              <a:ext cx="4389120" cy="2546236"/>
            </a:xfrm>
            <a:custGeom>
              <a:avLst/>
              <a:gdLst/>
              <a:ahLst/>
              <a:cxnLst/>
              <a:rect l="l" t="t" r="r" b="b"/>
              <a:pathLst>
                <a:path w="4389120" h="2546236">
                  <a:moveTo>
                    <a:pt x="0" y="0"/>
                  </a:moveTo>
                  <a:lnTo>
                    <a:pt x="4389120" y="0"/>
                  </a:lnTo>
                  <a:lnTo>
                    <a:pt x="4389120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7912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4217201" y="8396084"/>
              <a:ext cx="4195279" cy="2546236"/>
            </a:xfrm>
            <a:custGeom>
              <a:avLst/>
              <a:gdLst/>
              <a:ahLst/>
              <a:cxnLst/>
              <a:rect l="l" t="t" r="r" b="b"/>
              <a:pathLst>
                <a:path w="4195279" h="2546236">
                  <a:moveTo>
                    <a:pt x="0" y="0"/>
                  </a:moveTo>
                  <a:lnTo>
                    <a:pt x="4195279" y="0"/>
                  </a:lnTo>
                  <a:lnTo>
                    <a:pt x="4195279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98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8449643" y="8421484"/>
              <a:ext cx="4138597" cy="2520836"/>
            </a:xfrm>
            <a:custGeom>
              <a:avLst/>
              <a:gdLst/>
              <a:ahLst/>
              <a:cxnLst/>
              <a:rect l="l" t="t" r="r" b="b"/>
              <a:pathLst>
                <a:path w="4138597" h="2520836">
                  <a:moveTo>
                    <a:pt x="0" y="0"/>
                  </a:moveTo>
                  <a:lnTo>
                    <a:pt x="4138597" y="0"/>
                  </a:lnTo>
                  <a:lnTo>
                    <a:pt x="4138597" y="2520836"/>
                  </a:lnTo>
                  <a:lnTo>
                    <a:pt x="0" y="2520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4444" b="-8788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2605884" y="8473440"/>
              <a:ext cx="4158116" cy="2468880"/>
            </a:xfrm>
            <a:custGeom>
              <a:avLst/>
              <a:gdLst/>
              <a:ahLst/>
              <a:cxnLst/>
              <a:rect l="l" t="t" r="r" b="b"/>
              <a:pathLst>
                <a:path w="4158116" h="2468880">
                  <a:moveTo>
                    <a:pt x="0" y="0"/>
                  </a:moveTo>
                  <a:lnTo>
                    <a:pt x="4158116" y="0"/>
                  </a:lnTo>
                  <a:lnTo>
                    <a:pt x="4158116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3907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6786349" y="8473440"/>
              <a:ext cx="4244851" cy="2468880"/>
            </a:xfrm>
            <a:custGeom>
              <a:avLst/>
              <a:gdLst/>
              <a:ahLst/>
              <a:cxnLst/>
              <a:rect l="l" t="t" r="r" b="b"/>
              <a:pathLst>
                <a:path w="4244851" h="2468880">
                  <a:moveTo>
                    <a:pt x="0" y="0"/>
                  </a:moveTo>
                  <a:lnTo>
                    <a:pt x="4244851" y="0"/>
                  </a:lnTo>
                  <a:lnTo>
                    <a:pt x="4244851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1579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0939249" y="8396084"/>
              <a:ext cx="640591" cy="2515756"/>
            </a:xfrm>
            <a:custGeom>
              <a:avLst/>
              <a:gdLst/>
              <a:ahLst/>
              <a:cxnLst/>
              <a:rect l="l" t="t" r="r" b="b"/>
              <a:pathLst>
                <a:path w="640591" h="2515756">
                  <a:moveTo>
                    <a:pt x="0" y="0"/>
                  </a:moveTo>
                  <a:lnTo>
                    <a:pt x="640591" y="0"/>
                  </a:lnTo>
                  <a:lnTo>
                    <a:pt x="640591" y="2515756"/>
                  </a:lnTo>
                  <a:lnTo>
                    <a:pt x="0" y="2515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639378" b="-8826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28700" y="1489798"/>
            <a:ext cx="16184880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spc="225">
                <a:solidFill>
                  <a:srgbClr val="494F56"/>
                </a:solidFill>
                <a:latin typeface="Funtastic"/>
                <a:ea typeface="Funtastic"/>
                <a:cs typeface="Funtastic"/>
                <a:sym typeface="Funtastic"/>
              </a:rPr>
              <a:t>写真の保存</a:t>
            </a:r>
          </a:p>
        </p:txBody>
      </p:sp>
      <p:sp>
        <p:nvSpPr>
          <p:cNvPr id="26" name="Freeform 26"/>
          <p:cNvSpPr/>
          <p:nvPr/>
        </p:nvSpPr>
        <p:spPr>
          <a:xfrm>
            <a:off x="2720340" y="8253276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7" name="Freeform 27"/>
          <p:cNvSpPr/>
          <p:nvPr/>
        </p:nvSpPr>
        <p:spPr>
          <a:xfrm>
            <a:off x="14839493" y="2933650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8" name="Freeform 28"/>
          <p:cNvSpPr/>
          <p:nvPr/>
        </p:nvSpPr>
        <p:spPr>
          <a:xfrm>
            <a:off x="1485301" y="1425273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29" name="Group 29"/>
          <p:cNvGrpSpPr/>
          <p:nvPr/>
        </p:nvGrpSpPr>
        <p:grpSpPr>
          <a:xfrm>
            <a:off x="3232276" y="3788633"/>
            <a:ext cx="5888864" cy="2418900"/>
            <a:chOff x="0" y="0"/>
            <a:chExt cx="1550977" cy="63707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550977" cy="637077"/>
            </a:xfrm>
            <a:custGeom>
              <a:avLst/>
              <a:gdLst/>
              <a:ahLst/>
              <a:cxnLst/>
              <a:rect l="l" t="t" r="r" b="b"/>
              <a:pathLst>
                <a:path w="1550977" h="637077">
                  <a:moveTo>
                    <a:pt x="26293" y="0"/>
                  </a:moveTo>
                  <a:lnTo>
                    <a:pt x="1524683" y="0"/>
                  </a:lnTo>
                  <a:cubicBezTo>
                    <a:pt x="1531657" y="0"/>
                    <a:pt x="1538344" y="2770"/>
                    <a:pt x="1543275" y="7701"/>
                  </a:cubicBezTo>
                  <a:cubicBezTo>
                    <a:pt x="1548206" y="12632"/>
                    <a:pt x="1550977" y="19320"/>
                    <a:pt x="1550977" y="26293"/>
                  </a:cubicBezTo>
                  <a:lnTo>
                    <a:pt x="1550977" y="610783"/>
                  </a:lnTo>
                  <a:cubicBezTo>
                    <a:pt x="1550977" y="625305"/>
                    <a:pt x="1539205" y="637077"/>
                    <a:pt x="1524683" y="637077"/>
                  </a:cubicBezTo>
                  <a:lnTo>
                    <a:pt x="26293" y="637077"/>
                  </a:lnTo>
                  <a:cubicBezTo>
                    <a:pt x="11772" y="637077"/>
                    <a:pt x="0" y="625305"/>
                    <a:pt x="0" y="610783"/>
                  </a:cubicBezTo>
                  <a:lnTo>
                    <a:pt x="0" y="26293"/>
                  </a:lnTo>
                  <a:cubicBezTo>
                    <a:pt x="0" y="11772"/>
                    <a:pt x="11772" y="0"/>
                    <a:pt x="26293" y="0"/>
                  </a:cubicBezTo>
                  <a:close/>
                </a:path>
              </a:pathLst>
            </a:custGeom>
            <a:solidFill>
              <a:srgbClr val="836FAF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550977" cy="6751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10316702" y="3042923"/>
            <a:ext cx="4658080" cy="5818804"/>
          </a:xfrm>
          <a:custGeom>
            <a:avLst/>
            <a:gdLst/>
            <a:ahLst/>
            <a:cxnLst/>
            <a:rect l="l" t="t" r="r" b="b"/>
            <a:pathLst>
              <a:path w="4658080" h="5818804">
                <a:moveTo>
                  <a:pt x="0" y="0"/>
                </a:moveTo>
                <a:lnTo>
                  <a:pt x="4658081" y="0"/>
                </a:lnTo>
                <a:lnTo>
                  <a:pt x="4658081" y="5818804"/>
                </a:lnTo>
                <a:lnTo>
                  <a:pt x="0" y="58188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41550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3" name="TextBox 33"/>
          <p:cNvSpPr txBox="1"/>
          <p:nvPr/>
        </p:nvSpPr>
        <p:spPr>
          <a:xfrm>
            <a:off x="11137407" y="5737378"/>
            <a:ext cx="3016672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実装できませんでした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450857" y="4097970"/>
            <a:ext cx="5693143" cy="1385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4"/>
              </a:lnSpc>
            </a:pPr>
            <a:r>
              <a:rPr lang="en-US" sz="2638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参考URL</a:t>
            </a:r>
          </a:p>
          <a:p>
            <a:pPr algn="l">
              <a:lnSpc>
                <a:spcPts val="3694"/>
              </a:lnSpc>
            </a:pPr>
            <a:r>
              <a:rPr lang="en-US" sz="2638" b="1" u="sng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  <a:hlinkClick r:id="rId9" tooltip="https://qiita.com/kanari3/items/841ce525e450ba4af4bf"/>
              </a:rPr>
              <a:t>　</a:t>
            </a:r>
            <a:r>
              <a:rPr lang="en-US" sz="2638" b="1" u="sng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  <a:hlinkClick r:id="rId9" tooltip="https://qiita.com/kanari3/items/841ce525e450ba4af4bf"/>
              </a:rPr>
              <a:t>Flu</a:t>
            </a:r>
            <a:r>
              <a:rPr lang="en-US" sz="2638" b="1" u="sng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  <a:hlinkClick r:id="rId9" tooltip="https://qiita.com/kanari3/items/841ce525e450ba4af4bf"/>
              </a:rPr>
              <a:t>tterで画像をアルバムに保存する #画像保存 - Qiita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06740"/>
            <a:chOff x="0" y="0"/>
            <a:chExt cx="8832699" cy="4466111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8809840" cy="4438172"/>
            </a:xfrm>
            <a:custGeom>
              <a:avLst/>
              <a:gdLst/>
              <a:ahLst/>
              <a:cxnLst/>
              <a:rect l="l" t="t" r="r" b="b"/>
              <a:pathLst>
                <a:path w="8809840" h="4438172">
                  <a:moveTo>
                    <a:pt x="8809840" y="4438172"/>
                  </a:moveTo>
                  <a:lnTo>
                    <a:pt x="0" y="4430552"/>
                  </a:lnTo>
                  <a:lnTo>
                    <a:pt x="0" y="1552501"/>
                  </a:lnTo>
                  <a:lnTo>
                    <a:pt x="17780" y="19050"/>
                  </a:lnTo>
                  <a:lnTo>
                    <a:pt x="4391315" y="0"/>
                  </a:lnTo>
                  <a:lnTo>
                    <a:pt x="8790790" y="5080"/>
                  </a:lnTo>
                  <a:close/>
                </a:path>
              </a:pathLst>
            </a:custGeom>
            <a:solidFill>
              <a:srgbClr val="B0D0EB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8839049" cy="4464841"/>
            </a:xfrm>
            <a:custGeom>
              <a:avLst/>
              <a:gdLst/>
              <a:ahLst/>
              <a:cxnLst/>
              <a:rect l="l" t="t" r="r" b="b"/>
              <a:pathLst>
                <a:path w="8839049" h="4464841">
                  <a:moveTo>
                    <a:pt x="8804760" y="21590"/>
                  </a:moveTo>
                  <a:cubicBezTo>
                    <a:pt x="8806029" y="34290"/>
                    <a:pt x="8806029" y="44450"/>
                    <a:pt x="8807299" y="54610"/>
                  </a:cubicBezTo>
                  <a:cubicBezTo>
                    <a:pt x="8809839" y="131475"/>
                    <a:pt x="8811110" y="228700"/>
                    <a:pt x="8813649" y="322452"/>
                  </a:cubicBezTo>
                  <a:cubicBezTo>
                    <a:pt x="8813649" y="457872"/>
                    <a:pt x="8826349" y="3128077"/>
                    <a:pt x="8832699" y="3263497"/>
                  </a:cubicBezTo>
                  <a:cubicBezTo>
                    <a:pt x="8839049" y="3468363"/>
                    <a:pt x="8835239" y="3676701"/>
                    <a:pt x="8835239" y="3881567"/>
                  </a:cubicBezTo>
                  <a:cubicBezTo>
                    <a:pt x="8835239" y="4062127"/>
                    <a:pt x="8836510" y="4228798"/>
                    <a:pt x="8837779" y="4403881"/>
                  </a:cubicBezTo>
                  <a:cubicBezTo>
                    <a:pt x="8837779" y="4425471"/>
                    <a:pt x="8837779" y="4439441"/>
                    <a:pt x="8837779" y="4463571"/>
                  </a:cubicBezTo>
                  <a:cubicBezTo>
                    <a:pt x="8814919" y="4463571"/>
                    <a:pt x="8794599" y="4464841"/>
                    <a:pt x="8751171" y="4463571"/>
                  </a:cubicBezTo>
                  <a:cubicBezTo>
                    <a:pt x="8301357" y="4458491"/>
                    <a:pt x="7844624" y="4464841"/>
                    <a:pt x="7394812" y="4459762"/>
                  </a:cubicBezTo>
                  <a:cubicBezTo>
                    <a:pt x="7124923" y="4455951"/>
                    <a:pt x="6861956" y="4458491"/>
                    <a:pt x="6592068" y="4455951"/>
                  </a:cubicBezTo>
                  <a:cubicBezTo>
                    <a:pt x="6467504" y="4454681"/>
                    <a:pt x="6342941" y="4453412"/>
                    <a:pt x="6218377" y="4452141"/>
                  </a:cubicBezTo>
                  <a:cubicBezTo>
                    <a:pt x="6142255" y="4452141"/>
                    <a:pt x="6073053" y="4453412"/>
                    <a:pt x="5996931" y="4453412"/>
                  </a:cubicBezTo>
                  <a:cubicBezTo>
                    <a:pt x="5803165" y="4452141"/>
                    <a:pt x="5270309" y="4453412"/>
                    <a:pt x="5076544" y="4452141"/>
                  </a:cubicBezTo>
                  <a:cubicBezTo>
                    <a:pt x="4938140" y="4450871"/>
                    <a:pt x="2170060" y="4459762"/>
                    <a:pt x="2031656" y="4458491"/>
                  </a:cubicBezTo>
                  <a:cubicBezTo>
                    <a:pt x="1997055" y="4458491"/>
                    <a:pt x="1955534" y="4459762"/>
                    <a:pt x="1920933" y="4459762"/>
                  </a:cubicBezTo>
                  <a:cubicBezTo>
                    <a:pt x="1837890" y="4459762"/>
                    <a:pt x="1761768" y="4461031"/>
                    <a:pt x="1678726" y="4461031"/>
                  </a:cubicBezTo>
                  <a:cubicBezTo>
                    <a:pt x="1471120" y="4461031"/>
                    <a:pt x="1270434" y="4459762"/>
                    <a:pt x="1062828" y="4458491"/>
                  </a:cubicBezTo>
                  <a:cubicBezTo>
                    <a:pt x="938264" y="4457221"/>
                    <a:pt x="813701" y="4455951"/>
                    <a:pt x="696057" y="4454681"/>
                  </a:cubicBezTo>
                  <a:cubicBezTo>
                    <a:pt x="474611" y="4453412"/>
                    <a:pt x="253165" y="4452141"/>
                    <a:pt x="48260" y="4452141"/>
                  </a:cubicBezTo>
                  <a:cubicBezTo>
                    <a:pt x="38100" y="4452141"/>
                    <a:pt x="29210" y="4452141"/>
                    <a:pt x="19050" y="4450871"/>
                  </a:cubicBezTo>
                  <a:cubicBezTo>
                    <a:pt x="10160" y="4449601"/>
                    <a:pt x="5080" y="4443251"/>
                    <a:pt x="7620" y="4434362"/>
                  </a:cubicBezTo>
                  <a:cubicBezTo>
                    <a:pt x="16510" y="4402413"/>
                    <a:pt x="12700" y="4315606"/>
                    <a:pt x="11430" y="4225325"/>
                  </a:cubicBezTo>
                  <a:cubicBezTo>
                    <a:pt x="10160" y="4041293"/>
                    <a:pt x="6350" y="3860733"/>
                    <a:pt x="7620" y="3676701"/>
                  </a:cubicBezTo>
                  <a:cubicBezTo>
                    <a:pt x="5080" y="3447529"/>
                    <a:pt x="0" y="610654"/>
                    <a:pt x="7620" y="378009"/>
                  </a:cubicBezTo>
                  <a:cubicBezTo>
                    <a:pt x="8890" y="332869"/>
                    <a:pt x="7620" y="284257"/>
                    <a:pt x="8890" y="239117"/>
                  </a:cubicBezTo>
                  <a:cubicBezTo>
                    <a:pt x="10160" y="166199"/>
                    <a:pt x="12700" y="8633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80160" y="30480"/>
                    <a:pt x="190883" y="29210"/>
                  </a:cubicBezTo>
                  <a:cubicBezTo>
                    <a:pt x="377728" y="25400"/>
                    <a:pt x="564574" y="22860"/>
                    <a:pt x="758339" y="20320"/>
                  </a:cubicBezTo>
                  <a:cubicBezTo>
                    <a:pt x="889823" y="17780"/>
                    <a:pt x="1021307" y="16510"/>
                    <a:pt x="1145871" y="13970"/>
                  </a:cubicBezTo>
                  <a:cubicBezTo>
                    <a:pt x="1270434" y="11430"/>
                    <a:pt x="1401918" y="8890"/>
                    <a:pt x="1526482" y="8890"/>
                  </a:cubicBezTo>
                  <a:cubicBezTo>
                    <a:pt x="1664886" y="7620"/>
                    <a:pt x="1803290" y="10160"/>
                    <a:pt x="1941694" y="8890"/>
                  </a:cubicBezTo>
                  <a:cubicBezTo>
                    <a:pt x="2114699" y="8890"/>
                    <a:pt x="5249549" y="6350"/>
                    <a:pt x="5422554" y="5080"/>
                  </a:cubicBezTo>
                  <a:cubicBezTo>
                    <a:pt x="5588639" y="3810"/>
                    <a:pt x="5754724" y="2540"/>
                    <a:pt x="5927729" y="2540"/>
                  </a:cubicBezTo>
                  <a:cubicBezTo>
                    <a:pt x="6211457" y="1270"/>
                    <a:pt x="6488265" y="0"/>
                    <a:pt x="6771993" y="0"/>
                  </a:cubicBezTo>
                  <a:cubicBezTo>
                    <a:pt x="6889637" y="0"/>
                    <a:pt x="7014200" y="2540"/>
                    <a:pt x="7131843" y="2540"/>
                  </a:cubicBezTo>
                  <a:cubicBezTo>
                    <a:pt x="7457093" y="3810"/>
                    <a:pt x="7789263" y="5080"/>
                    <a:pt x="8114512" y="7620"/>
                  </a:cubicBezTo>
                  <a:cubicBezTo>
                    <a:pt x="8287518" y="8890"/>
                    <a:pt x="8460522" y="12700"/>
                    <a:pt x="8633527" y="16510"/>
                  </a:cubicBezTo>
                  <a:cubicBezTo>
                    <a:pt x="8675048" y="16510"/>
                    <a:pt x="8716570" y="16510"/>
                    <a:pt x="8751171" y="16510"/>
                  </a:cubicBezTo>
                  <a:cubicBezTo>
                    <a:pt x="8785710" y="17780"/>
                    <a:pt x="8794599" y="20320"/>
                    <a:pt x="8804760" y="21590"/>
                  </a:cubicBezTo>
                  <a:close/>
                  <a:moveTo>
                    <a:pt x="8814919" y="4447062"/>
                  </a:moveTo>
                  <a:cubicBezTo>
                    <a:pt x="8816189" y="4430551"/>
                    <a:pt x="8817460" y="4417851"/>
                    <a:pt x="8817460" y="4405151"/>
                  </a:cubicBezTo>
                  <a:cubicBezTo>
                    <a:pt x="8816189" y="4211436"/>
                    <a:pt x="8814919" y="4027404"/>
                    <a:pt x="8814919" y="3829483"/>
                  </a:cubicBezTo>
                  <a:cubicBezTo>
                    <a:pt x="8814919" y="3739203"/>
                    <a:pt x="8817460" y="3648923"/>
                    <a:pt x="8816189" y="3558642"/>
                  </a:cubicBezTo>
                  <a:cubicBezTo>
                    <a:pt x="8816189" y="3475307"/>
                    <a:pt x="8814919" y="3388499"/>
                    <a:pt x="8813649" y="3305164"/>
                  </a:cubicBezTo>
                  <a:cubicBezTo>
                    <a:pt x="8808569" y="3176689"/>
                    <a:pt x="8797139" y="516901"/>
                    <a:pt x="8797139" y="388426"/>
                  </a:cubicBezTo>
                  <a:cubicBezTo>
                    <a:pt x="8794599" y="280785"/>
                    <a:pt x="8792060" y="169671"/>
                    <a:pt x="8789519" y="63500"/>
                  </a:cubicBezTo>
                  <a:cubicBezTo>
                    <a:pt x="8788249" y="44450"/>
                    <a:pt x="8786979" y="43180"/>
                    <a:pt x="8730410" y="41910"/>
                  </a:cubicBezTo>
                  <a:cubicBezTo>
                    <a:pt x="8709649" y="41910"/>
                    <a:pt x="8695809" y="41910"/>
                    <a:pt x="8675048" y="40640"/>
                  </a:cubicBezTo>
                  <a:cubicBezTo>
                    <a:pt x="8502044" y="36830"/>
                    <a:pt x="8322119" y="31750"/>
                    <a:pt x="8149113" y="30480"/>
                  </a:cubicBezTo>
                  <a:cubicBezTo>
                    <a:pt x="7726981" y="26670"/>
                    <a:pt x="7297929" y="25400"/>
                    <a:pt x="6875797" y="22860"/>
                  </a:cubicBezTo>
                  <a:cubicBezTo>
                    <a:pt x="6813515" y="22860"/>
                    <a:pt x="6744313" y="22860"/>
                    <a:pt x="6682031" y="22860"/>
                  </a:cubicBezTo>
                  <a:cubicBezTo>
                    <a:pt x="6578228" y="22860"/>
                    <a:pt x="6474425" y="22860"/>
                    <a:pt x="6377542" y="22860"/>
                  </a:cubicBezTo>
                  <a:cubicBezTo>
                    <a:pt x="6156096" y="22860"/>
                    <a:pt x="5934649" y="22860"/>
                    <a:pt x="5720123" y="24130"/>
                  </a:cubicBezTo>
                  <a:cubicBezTo>
                    <a:pt x="5533278" y="25400"/>
                    <a:pt x="2384586" y="29210"/>
                    <a:pt x="2197741" y="29210"/>
                  </a:cubicBezTo>
                  <a:cubicBezTo>
                    <a:pt x="1893252" y="29210"/>
                    <a:pt x="1588764" y="26670"/>
                    <a:pt x="1284275" y="33020"/>
                  </a:cubicBezTo>
                  <a:cubicBezTo>
                    <a:pt x="1125110" y="36830"/>
                    <a:pt x="972866" y="36830"/>
                    <a:pt x="820621" y="38100"/>
                  </a:cubicBezTo>
                  <a:cubicBezTo>
                    <a:pt x="557654" y="41910"/>
                    <a:pt x="294686" y="45720"/>
                    <a:pt x="49530" y="50800"/>
                  </a:cubicBezTo>
                  <a:cubicBezTo>
                    <a:pt x="36830" y="50800"/>
                    <a:pt x="34290" y="53340"/>
                    <a:pt x="33020" y="75919"/>
                  </a:cubicBezTo>
                  <a:cubicBezTo>
                    <a:pt x="31750" y="138420"/>
                    <a:pt x="31750" y="200922"/>
                    <a:pt x="30480" y="263423"/>
                  </a:cubicBezTo>
                  <a:cubicBezTo>
                    <a:pt x="29210" y="367592"/>
                    <a:pt x="26670" y="468289"/>
                    <a:pt x="25400" y="572458"/>
                  </a:cubicBezTo>
                  <a:cubicBezTo>
                    <a:pt x="20320" y="683572"/>
                    <a:pt x="26670" y="3398917"/>
                    <a:pt x="29210" y="3510030"/>
                  </a:cubicBezTo>
                  <a:cubicBezTo>
                    <a:pt x="29210" y="3628089"/>
                    <a:pt x="29210" y="3749620"/>
                    <a:pt x="30480" y="3867678"/>
                  </a:cubicBezTo>
                  <a:cubicBezTo>
                    <a:pt x="30480" y="3954486"/>
                    <a:pt x="33020" y="4041293"/>
                    <a:pt x="33020" y="4128101"/>
                  </a:cubicBezTo>
                  <a:cubicBezTo>
                    <a:pt x="33020" y="4221853"/>
                    <a:pt x="33020" y="4315606"/>
                    <a:pt x="31750" y="4405151"/>
                  </a:cubicBezTo>
                  <a:cubicBezTo>
                    <a:pt x="31750" y="4408962"/>
                    <a:pt x="31750" y="4411501"/>
                    <a:pt x="31750" y="4415312"/>
                  </a:cubicBezTo>
                  <a:cubicBezTo>
                    <a:pt x="31750" y="4425471"/>
                    <a:pt x="35560" y="4429282"/>
                    <a:pt x="44450" y="4429282"/>
                  </a:cubicBezTo>
                  <a:cubicBezTo>
                    <a:pt x="94000" y="4429282"/>
                    <a:pt x="190883" y="4430551"/>
                    <a:pt x="280846" y="4430551"/>
                  </a:cubicBezTo>
                  <a:cubicBezTo>
                    <a:pt x="412329" y="4430551"/>
                    <a:pt x="550733" y="4428012"/>
                    <a:pt x="682217" y="4430551"/>
                  </a:cubicBezTo>
                  <a:cubicBezTo>
                    <a:pt x="896743" y="4434362"/>
                    <a:pt x="1111270" y="4436901"/>
                    <a:pt x="1325796" y="4435632"/>
                  </a:cubicBezTo>
                  <a:cubicBezTo>
                    <a:pt x="1464200" y="4434362"/>
                    <a:pt x="1595684" y="4436901"/>
                    <a:pt x="1734088" y="4436901"/>
                  </a:cubicBezTo>
                  <a:cubicBezTo>
                    <a:pt x="1934773" y="4436901"/>
                    <a:pt x="2135459" y="4435632"/>
                    <a:pt x="2336145" y="4436901"/>
                  </a:cubicBezTo>
                  <a:cubicBezTo>
                    <a:pt x="2633714" y="4438171"/>
                    <a:pt x="5900048" y="4428012"/>
                    <a:pt x="6204537" y="4430551"/>
                  </a:cubicBezTo>
                  <a:cubicBezTo>
                    <a:pt x="6336021" y="4431821"/>
                    <a:pt x="6467504" y="4433091"/>
                    <a:pt x="6592068" y="4433091"/>
                  </a:cubicBezTo>
                  <a:cubicBezTo>
                    <a:pt x="6820435" y="4435632"/>
                    <a:pt x="7041881" y="4431821"/>
                    <a:pt x="7270248" y="4435632"/>
                  </a:cubicBezTo>
                  <a:cubicBezTo>
                    <a:pt x="7457093" y="4438171"/>
                    <a:pt x="7643938" y="4438171"/>
                    <a:pt x="7830784" y="4440712"/>
                  </a:cubicBezTo>
                  <a:cubicBezTo>
                    <a:pt x="8107592" y="4444521"/>
                    <a:pt x="8384400" y="4447062"/>
                    <a:pt x="8661208" y="4448332"/>
                  </a:cubicBezTo>
                  <a:cubicBezTo>
                    <a:pt x="8765011" y="4448332"/>
                    <a:pt x="8794599" y="4447062"/>
                    <a:pt x="8814919" y="4447062"/>
                  </a:cubicBezTo>
                  <a:close/>
                </a:path>
              </a:pathLst>
            </a:custGeom>
            <a:solidFill>
              <a:srgbClr val="494F56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5402913" y="1425273"/>
            <a:ext cx="7436454" cy="7436454"/>
          </a:xfrm>
          <a:custGeom>
            <a:avLst/>
            <a:gdLst/>
            <a:ahLst/>
            <a:cxnLst/>
            <a:rect l="l" t="t" r="r" b="b"/>
            <a:pathLst>
              <a:path w="7436454" h="7436454">
                <a:moveTo>
                  <a:pt x="0" y="0"/>
                </a:moveTo>
                <a:lnTo>
                  <a:pt x="7436454" y="0"/>
                </a:lnTo>
                <a:lnTo>
                  <a:pt x="7436454" y="7436454"/>
                </a:lnTo>
                <a:lnTo>
                  <a:pt x="0" y="743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8700" y="1028700"/>
            <a:ext cx="16184880" cy="8206740"/>
            <a:chOff x="0" y="0"/>
            <a:chExt cx="21579840" cy="10942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4"/>
                  </a:lnTo>
                  <a:lnTo>
                    <a:pt x="0" y="4205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4156241" y="0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8388683" y="25400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2544924" y="76200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6725389" y="25400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0878289" y="0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4205084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3"/>
                  </a:lnTo>
                  <a:lnTo>
                    <a:pt x="0" y="4205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4156241" y="4205084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8388683" y="4230484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2544924" y="4281284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6725389" y="4230484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0878289" y="4205084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0960" y="8396084"/>
              <a:ext cx="4389120" cy="2546236"/>
            </a:xfrm>
            <a:custGeom>
              <a:avLst/>
              <a:gdLst/>
              <a:ahLst/>
              <a:cxnLst/>
              <a:rect l="l" t="t" r="r" b="b"/>
              <a:pathLst>
                <a:path w="4389120" h="2546236">
                  <a:moveTo>
                    <a:pt x="0" y="0"/>
                  </a:moveTo>
                  <a:lnTo>
                    <a:pt x="4389120" y="0"/>
                  </a:lnTo>
                  <a:lnTo>
                    <a:pt x="4389120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7912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4217201" y="8396084"/>
              <a:ext cx="4195279" cy="2546236"/>
            </a:xfrm>
            <a:custGeom>
              <a:avLst/>
              <a:gdLst/>
              <a:ahLst/>
              <a:cxnLst/>
              <a:rect l="l" t="t" r="r" b="b"/>
              <a:pathLst>
                <a:path w="4195279" h="2546236">
                  <a:moveTo>
                    <a:pt x="0" y="0"/>
                  </a:moveTo>
                  <a:lnTo>
                    <a:pt x="4195279" y="0"/>
                  </a:lnTo>
                  <a:lnTo>
                    <a:pt x="4195279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98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8449643" y="8421484"/>
              <a:ext cx="4138597" cy="2520836"/>
            </a:xfrm>
            <a:custGeom>
              <a:avLst/>
              <a:gdLst/>
              <a:ahLst/>
              <a:cxnLst/>
              <a:rect l="l" t="t" r="r" b="b"/>
              <a:pathLst>
                <a:path w="4138597" h="2520836">
                  <a:moveTo>
                    <a:pt x="0" y="0"/>
                  </a:moveTo>
                  <a:lnTo>
                    <a:pt x="4138597" y="0"/>
                  </a:lnTo>
                  <a:lnTo>
                    <a:pt x="4138597" y="2520836"/>
                  </a:lnTo>
                  <a:lnTo>
                    <a:pt x="0" y="2520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4444" b="-8788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2605884" y="8473440"/>
              <a:ext cx="4158116" cy="2468880"/>
            </a:xfrm>
            <a:custGeom>
              <a:avLst/>
              <a:gdLst/>
              <a:ahLst/>
              <a:cxnLst/>
              <a:rect l="l" t="t" r="r" b="b"/>
              <a:pathLst>
                <a:path w="4158116" h="2468880">
                  <a:moveTo>
                    <a:pt x="0" y="0"/>
                  </a:moveTo>
                  <a:lnTo>
                    <a:pt x="4158116" y="0"/>
                  </a:lnTo>
                  <a:lnTo>
                    <a:pt x="4158116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3907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6786349" y="8473440"/>
              <a:ext cx="4244851" cy="2468880"/>
            </a:xfrm>
            <a:custGeom>
              <a:avLst/>
              <a:gdLst/>
              <a:ahLst/>
              <a:cxnLst/>
              <a:rect l="l" t="t" r="r" b="b"/>
              <a:pathLst>
                <a:path w="4244851" h="2468880">
                  <a:moveTo>
                    <a:pt x="0" y="0"/>
                  </a:moveTo>
                  <a:lnTo>
                    <a:pt x="4244851" y="0"/>
                  </a:lnTo>
                  <a:lnTo>
                    <a:pt x="4244851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1579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0939249" y="8396084"/>
              <a:ext cx="640591" cy="2515756"/>
            </a:xfrm>
            <a:custGeom>
              <a:avLst/>
              <a:gdLst/>
              <a:ahLst/>
              <a:cxnLst/>
              <a:rect l="l" t="t" r="r" b="b"/>
              <a:pathLst>
                <a:path w="640591" h="2515756">
                  <a:moveTo>
                    <a:pt x="0" y="0"/>
                  </a:moveTo>
                  <a:lnTo>
                    <a:pt x="640591" y="0"/>
                  </a:lnTo>
                  <a:lnTo>
                    <a:pt x="640591" y="2515756"/>
                  </a:lnTo>
                  <a:lnTo>
                    <a:pt x="0" y="2515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639378" b="-8826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5" name="Freeform 25"/>
          <p:cNvSpPr/>
          <p:nvPr/>
        </p:nvSpPr>
        <p:spPr>
          <a:xfrm>
            <a:off x="1242631" y="1779328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6" name="Freeform 26"/>
          <p:cNvSpPr/>
          <p:nvPr/>
        </p:nvSpPr>
        <p:spPr>
          <a:xfrm>
            <a:off x="2720340" y="8253276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7" name="Freeform 27"/>
          <p:cNvSpPr/>
          <p:nvPr/>
        </p:nvSpPr>
        <p:spPr>
          <a:xfrm>
            <a:off x="14861490" y="7973103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8" name="Freeform 28"/>
          <p:cNvSpPr/>
          <p:nvPr/>
        </p:nvSpPr>
        <p:spPr>
          <a:xfrm>
            <a:off x="3022758" y="5946413"/>
            <a:ext cx="1565515" cy="404188"/>
          </a:xfrm>
          <a:custGeom>
            <a:avLst/>
            <a:gdLst/>
            <a:ahLst/>
            <a:cxnLst/>
            <a:rect l="l" t="t" r="r" b="b"/>
            <a:pathLst>
              <a:path w="1565515" h="404188">
                <a:moveTo>
                  <a:pt x="0" y="0"/>
                </a:moveTo>
                <a:lnTo>
                  <a:pt x="1565516" y="0"/>
                </a:lnTo>
                <a:lnTo>
                  <a:pt x="1565516" y="404187"/>
                </a:lnTo>
                <a:lnTo>
                  <a:pt x="0" y="4041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9" name="TextBox 29"/>
          <p:cNvSpPr txBox="1"/>
          <p:nvPr/>
        </p:nvSpPr>
        <p:spPr>
          <a:xfrm>
            <a:off x="4588274" y="4384313"/>
            <a:ext cx="9412096" cy="156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spc="225">
                <a:solidFill>
                  <a:srgbClr val="494F56"/>
                </a:solidFill>
                <a:latin typeface="Funtastic"/>
                <a:ea typeface="Funtastic"/>
                <a:cs typeface="Funtastic"/>
                <a:sym typeface="Funtastic"/>
              </a:rPr>
              <a:t>開発で困ったこと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06740"/>
            <a:chOff x="0" y="0"/>
            <a:chExt cx="8832699" cy="4466111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8809840" cy="4438172"/>
            </a:xfrm>
            <a:custGeom>
              <a:avLst/>
              <a:gdLst/>
              <a:ahLst/>
              <a:cxnLst/>
              <a:rect l="l" t="t" r="r" b="b"/>
              <a:pathLst>
                <a:path w="8809840" h="4438172">
                  <a:moveTo>
                    <a:pt x="8809840" y="4438172"/>
                  </a:moveTo>
                  <a:lnTo>
                    <a:pt x="0" y="4430552"/>
                  </a:lnTo>
                  <a:lnTo>
                    <a:pt x="0" y="1552501"/>
                  </a:lnTo>
                  <a:lnTo>
                    <a:pt x="17780" y="19050"/>
                  </a:lnTo>
                  <a:lnTo>
                    <a:pt x="4391315" y="0"/>
                  </a:lnTo>
                  <a:lnTo>
                    <a:pt x="8790790" y="5080"/>
                  </a:lnTo>
                  <a:close/>
                </a:path>
              </a:pathLst>
            </a:custGeom>
            <a:solidFill>
              <a:srgbClr val="B0D0EB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8839049" cy="4464841"/>
            </a:xfrm>
            <a:custGeom>
              <a:avLst/>
              <a:gdLst/>
              <a:ahLst/>
              <a:cxnLst/>
              <a:rect l="l" t="t" r="r" b="b"/>
              <a:pathLst>
                <a:path w="8839049" h="4464841">
                  <a:moveTo>
                    <a:pt x="8804760" y="21590"/>
                  </a:moveTo>
                  <a:cubicBezTo>
                    <a:pt x="8806029" y="34290"/>
                    <a:pt x="8806029" y="44450"/>
                    <a:pt x="8807299" y="54610"/>
                  </a:cubicBezTo>
                  <a:cubicBezTo>
                    <a:pt x="8809839" y="131475"/>
                    <a:pt x="8811110" y="228700"/>
                    <a:pt x="8813649" y="322452"/>
                  </a:cubicBezTo>
                  <a:cubicBezTo>
                    <a:pt x="8813649" y="457872"/>
                    <a:pt x="8826349" y="3128077"/>
                    <a:pt x="8832699" y="3263497"/>
                  </a:cubicBezTo>
                  <a:cubicBezTo>
                    <a:pt x="8839049" y="3468363"/>
                    <a:pt x="8835239" y="3676701"/>
                    <a:pt x="8835239" y="3881567"/>
                  </a:cubicBezTo>
                  <a:cubicBezTo>
                    <a:pt x="8835239" y="4062127"/>
                    <a:pt x="8836510" y="4228798"/>
                    <a:pt x="8837779" y="4403881"/>
                  </a:cubicBezTo>
                  <a:cubicBezTo>
                    <a:pt x="8837779" y="4425471"/>
                    <a:pt x="8837779" y="4439441"/>
                    <a:pt x="8837779" y="4463571"/>
                  </a:cubicBezTo>
                  <a:cubicBezTo>
                    <a:pt x="8814919" y="4463571"/>
                    <a:pt x="8794599" y="4464841"/>
                    <a:pt x="8751171" y="4463571"/>
                  </a:cubicBezTo>
                  <a:cubicBezTo>
                    <a:pt x="8301357" y="4458491"/>
                    <a:pt x="7844624" y="4464841"/>
                    <a:pt x="7394812" y="4459762"/>
                  </a:cubicBezTo>
                  <a:cubicBezTo>
                    <a:pt x="7124923" y="4455951"/>
                    <a:pt x="6861956" y="4458491"/>
                    <a:pt x="6592068" y="4455951"/>
                  </a:cubicBezTo>
                  <a:cubicBezTo>
                    <a:pt x="6467504" y="4454681"/>
                    <a:pt x="6342941" y="4453412"/>
                    <a:pt x="6218377" y="4452141"/>
                  </a:cubicBezTo>
                  <a:cubicBezTo>
                    <a:pt x="6142255" y="4452141"/>
                    <a:pt x="6073053" y="4453412"/>
                    <a:pt x="5996931" y="4453412"/>
                  </a:cubicBezTo>
                  <a:cubicBezTo>
                    <a:pt x="5803165" y="4452141"/>
                    <a:pt x="5270309" y="4453412"/>
                    <a:pt x="5076544" y="4452141"/>
                  </a:cubicBezTo>
                  <a:cubicBezTo>
                    <a:pt x="4938140" y="4450871"/>
                    <a:pt x="2170060" y="4459762"/>
                    <a:pt x="2031656" y="4458491"/>
                  </a:cubicBezTo>
                  <a:cubicBezTo>
                    <a:pt x="1997055" y="4458491"/>
                    <a:pt x="1955534" y="4459762"/>
                    <a:pt x="1920933" y="4459762"/>
                  </a:cubicBezTo>
                  <a:cubicBezTo>
                    <a:pt x="1837890" y="4459762"/>
                    <a:pt x="1761768" y="4461031"/>
                    <a:pt x="1678726" y="4461031"/>
                  </a:cubicBezTo>
                  <a:cubicBezTo>
                    <a:pt x="1471120" y="4461031"/>
                    <a:pt x="1270434" y="4459762"/>
                    <a:pt x="1062828" y="4458491"/>
                  </a:cubicBezTo>
                  <a:cubicBezTo>
                    <a:pt x="938264" y="4457221"/>
                    <a:pt x="813701" y="4455951"/>
                    <a:pt x="696057" y="4454681"/>
                  </a:cubicBezTo>
                  <a:cubicBezTo>
                    <a:pt x="474611" y="4453412"/>
                    <a:pt x="253165" y="4452141"/>
                    <a:pt x="48260" y="4452141"/>
                  </a:cubicBezTo>
                  <a:cubicBezTo>
                    <a:pt x="38100" y="4452141"/>
                    <a:pt x="29210" y="4452141"/>
                    <a:pt x="19050" y="4450871"/>
                  </a:cubicBezTo>
                  <a:cubicBezTo>
                    <a:pt x="10160" y="4449601"/>
                    <a:pt x="5080" y="4443251"/>
                    <a:pt x="7620" y="4434362"/>
                  </a:cubicBezTo>
                  <a:cubicBezTo>
                    <a:pt x="16510" y="4402413"/>
                    <a:pt x="12700" y="4315606"/>
                    <a:pt x="11430" y="4225325"/>
                  </a:cubicBezTo>
                  <a:cubicBezTo>
                    <a:pt x="10160" y="4041293"/>
                    <a:pt x="6350" y="3860733"/>
                    <a:pt x="7620" y="3676701"/>
                  </a:cubicBezTo>
                  <a:cubicBezTo>
                    <a:pt x="5080" y="3447529"/>
                    <a:pt x="0" y="610654"/>
                    <a:pt x="7620" y="378009"/>
                  </a:cubicBezTo>
                  <a:cubicBezTo>
                    <a:pt x="8890" y="332869"/>
                    <a:pt x="7620" y="284257"/>
                    <a:pt x="8890" y="239117"/>
                  </a:cubicBezTo>
                  <a:cubicBezTo>
                    <a:pt x="10160" y="166199"/>
                    <a:pt x="12700" y="8633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80160" y="30480"/>
                    <a:pt x="190883" y="29210"/>
                  </a:cubicBezTo>
                  <a:cubicBezTo>
                    <a:pt x="377728" y="25400"/>
                    <a:pt x="564574" y="22860"/>
                    <a:pt x="758339" y="20320"/>
                  </a:cubicBezTo>
                  <a:cubicBezTo>
                    <a:pt x="889823" y="17780"/>
                    <a:pt x="1021307" y="16510"/>
                    <a:pt x="1145871" y="13970"/>
                  </a:cubicBezTo>
                  <a:cubicBezTo>
                    <a:pt x="1270434" y="11430"/>
                    <a:pt x="1401918" y="8890"/>
                    <a:pt x="1526482" y="8890"/>
                  </a:cubicBezTo>
                  <a:cubicBezTo>
                    <a:pt x="1664886" y="7620"/>
                    <a:pt x="1803290" y="10160"/>
                    <a:pt x="1941694" y="8890"/>
                  </a:cubicBezTo>
                  <a:cubicBezTo>
                    <a:pt x="2114699" y="8890"/>
                    <a:pt x="5249549" y="6350"/>
                    <a:pt x="5422554" y="5080"/>
                  </a:cubicBezTo>
                  <a:cubicBezTo>
                    <a:pt x="5588639" y="3810"/>
                    <a:pt x="5754724" y="2540"/>
                    <a:pt x="5927729" y="2540"/>
                  </a:cubicBezTo>
                  <a:cubicBezTo>
                    <a:pt x="6211457" y="1270"/>
                    <a:pt x="6488265" y="0"/>
                    <a:pt x="6771993" y="0"/>
                  </a:cubicBezTo>
                  <a:cubicBezTo>
                    <a:pt x="6889637" y="0"/>
                    <a:pt x="7014200" y="2540"/>
                    <a:pt x="7131843" y="2540"/>
                  </a:cubicBezTo>
                  <a:cubicBezTo>
                    <a:pt x="7457093" y="3810"/>
                    <a:pt x="7789263" y="5080"/>
                    <a:pt x="8114512" y="7620"/>
                  </a:cubicBezTo>
                  <a:cubicBezTo>
                    <a:pt x="8287518" y="8890"/>
                    <a:pt x="8460522" y="12700"/>
                    <a:pt x="8633527" y="16510"/>
                  </a:cubicBezTo>
                  <a:cubicBezTo>
                    <a:pt x="8675048" y="16510"/>
                    <a:pt x="8716570" y="16510"/>
                    <a:pt x="8751171" y="16510"/>
                  </a:cubicBezTo>
                  <a:cubicBezTo>
                    <a:pt x="8785710" y="17780"/>
                    <a:pt x="8794599" y="20320"/>
                    <a:pt x="8804760" y="21590"/>
                  </a:cubicBezTo>
                  <a:close/>
                  <a:moveTo>
                    <a:pt x="8814919" y="4447062"/>
                  </a:moveTo>
                  <a:cubicBezTo>
                    <a:pt x="8816189" y="4430551"/>
                    <a:pt x="8817460" y="4417851"/>
                    <a:pt x="8817460" y="4405151"/>
                  </a:cubicBezTo>
                  <a:cubicBezTo>
                    <a:pt x="8816189" y="4211436"/>
                    <a:pt x="8814919" y="4027404"/>
                    <a:pt x="8814919" y="3829483"/>
                  </a:cubicBezTo>
                  <a:cubicBezTo>
                    <a:pt x="8814919" y="3739203"/>
                    <a:pt x="8817460" y="3648923"/>
                    <a:pt x="8816189" y="3558642"/>
                  </a:cubicBezTo>
                  <a:cubicBezTo>
                    <a:pt x="8816189" y="3475307"/>
                    <a:pt x="8814919" y="3388499"/>
                    <a:pt x="8813649" y="3305164"/>
                  </a:cubicBezTo>
                  <a:cubicBezTo>
                    <a:pt x="8808569" y="3176689"/>
                    <a:pt x="8797139" y="516901"/>
                    <a:pt x="8797139" y="388426"/>
                  </a:cubicBezTo>
                  <a:cubicBezTo>
                    <a:pt x="8794599" y="280785"/>
                    <a:pt x="8792060" y="169671"/>
                    <a:pt x="8789519" y="63500"/>
                  </a:cubicBezTo>
                  <a:cubicBezTo>
                    <a:pt x="8788249" y="44450"/>
                    <a:pt x="8786979" y="43180"/>
                    <a:pt x="8730410" y="41910"/>
                  </a:cubicBezTo>
                  <a:cubicBezTo>
                    <a:pt x="8709649" y="41910"/>
                    <a:pt x="8695809" y="41910"/>
                    <a:pt x="8675048" y="40640"/>
                  </a:cubicBezTo>
                  <a:cubicBezTo>
                    <a:pt x="8502044" y="36830"/>
                    <a:pt x="8322119" y="31750"/>
                    <a:pt x="8149113" y="30480"/>
                  </a:cubicBezTo>
                  <a:cubicBezTo>
                    <a:pt x="7726981" y="26670"/>
                    <a:pt x="7297929" y="25400"/>
                    <a:pt x="6875797" y="22860"/>
                  </a:cubicBezTo>
                  <a:cubicBezTo>
                    <a:pt x="6813515" y="22860"/>
                    <a:pt x="6744313" y="22860"/>
                    <a:pt x="6682031" y="22860"/>
                  </a:cubicBezTo>
                  <a:cubicBezTo>
                    <a:pt x="6578228" y="22860"/>
                    <a:pt x="6474425" y="22860"/>
                    <a:pt x="6377542" y="22860"/>
                  </a:cubicBezTo>
                  <a:cubicBezTo>
                    <a:pt x="6156096" y="22860"/>
                    <a:pt x="5934649" y="22860"/>
                    <a:pt x="5720123" y="24130"/>
                  </a:cubicBezTo>
                  <a:cubicBezTo>
                    <a:pt x="5533278" y="25400"/>
                    <a:pt x="2384586" y="29210"/>
                    <a:pt x="2197741" y="29210"/>
                  </a:cubicBezTo>
                  <a:cubicBezTo>
                    <a:pt x="1893252" y="29210"/>
                    <a:pt x="1588764" y="26670"/>
                    <a:pt x="1284275" y="33020"/>
                  </a:cubicBezTo>
                  <a:cubicBezTo>
                    <a:pt x="1125110" y="36830"/>
                    <a:pt x="972866" y="36830"/>
                    <a:pt x="820621" y="38100"/>
                  </a:cubicBezTo>
                  <a:cubicBezTo>
                    <a:pt x="557654" y="41910"/>
                    <a:pt x="294686" y="45720"/>
                    <a:pt x="49530" y="50800"/>
                  </a:cubicBezTo>
                  <a:cubicBezTo>
                    <a:pt x="36830" y="50800"/>
                    <a:pt x="34290" y="53340"/>
                    <a:pt x="33020" y="75919"/>
                  </a:cubicBezTo>
                  <a:cubicBezTo>
                    <a:pt x="31750" y="138420"/>
                    <a:pt x="31750" y="200922"/>
                    <a:pt x="30480" y="263423"/>
                  </a:cubicBezTo>
                  <a:cubicBezTo>
                    <a:pt x="29210" y="367592"/>
                    <a:pt x="26670" y="468289"/>
                    <a:pt x="25400" y="572458"/>
                  </a:cubicBezTo>
                  <a:cubicBezTo>
                    <a:pt x="20320" y="683572"/>
                    <a:pt x="26670" y="3398917"/>
                    <a:pt x="29210" y="3510030"/>
                  </a:cubicBezTo>
                  <a:cubicBezTo>
                    <a:pt x="29210" y="3628089"/>
                    <a:pt x="29210" y="3749620"/>
                    <a:pt x="30480" y="3867678"/>
                  </a:cubicBezTo>
                  <a:cubicBezTo>
                    <a:pt x="30480" y="3954486"/>
                    <a:pt x="33020" y="4041293"/>
                    <a:pt x="33020" y="4128101"/>
                  </a:cubicBezTo>
                  <a:cubicBezTo>
                    <a:pt x="33020" y="4221853"/>
                    <a:pt x="33020" y="4315606"/>
                    <a:pt x="31750" y="4405151"/>
                  </a:cubicBezTo>
                  <a:cubicBezTo>
                    <a:pt x="31750" y="4408962"/>
                    <a:pt x="31750" y="4411501"/>
                    <a:pt x="31750" y="4415312"/>
                  </a:cubicBezTo>
                  <a:cubicBezTo>
                    <a:pt x="31750" y="4425471"/>
                    <a:pt x="35560" y="4429282"/>
                    <a:pt x="44450" y="4429282"/>
                  </a:cubicBezTo>
                  <a:cubicBezTo>
                    <a:pt x="94000" y="4429282"/>
                    <a:pt x="190883" y="4430551"/>
                    <a:pt x="280846" y="4430551"/>
                  </a:cubicBezTo>
                  <a:cubicBezTo>
                    <a:pt x="412329" y="4430551"/>
                    <a:pt x="550733" y="4428012"/>
                    <a:pt x="682217" y="4430551"/>
                  </a:cubicBezTo>
                  <a:cubicBezTo>
                    <a:pt x="896743" y="4434362"/>
                    <a:pt x="1111270" y="4436901"/>
                    <a:pt x="1325796" y="4435632"/>
                  </a:cubicBezTo>
                  <a:cubicBezTo>
                    <a:pt x="1464200" y="4434362"/>
                    <a:pt x="1595684" y="4436901"/>
                    <a:pt x="1734088" y="4436901"/>
                  </a:cubicBezTo>
                  <a:cubicBezTo>
                    <a:pt x="1934773" y="4436901"/>
                    <a:pt x="2135459" y="4435632"/>
                    <a:pt x="2336145" y="4436901"/>
                  </a:cubicBezTo>
                  <a:cubicBezTo>
                    <a:pt x="2633714" y="4438171"/>
                    <a:pt x="5900048" y="4428012"/>
                    <a:pt x="6204537" y="4430551"/>
                  </a:cubicBezTo>
                  <a:cubicBezTo>
                    <a:pt x="6336021" y="4431821"/>
                    <a:pt x="6467504" y="4433091"/>
                    <a:pt x="6592068" y="4433091"/>
                  </a:cubicBezTo>
                  <a:cubicBezTo>
                    <a:pt x="6820435" y="4435632"/>
                    <a:pt x="7041881" y="4431821"/>
                    <a:pt x="7270248" y="4435632"/>
                  </a:cubicBezTo>
                  <a:cubicBezTo>
                    <a:pt x="7457093" y="4438171"/>
                    <a:pt x="7643938" y="4438171"/>
                    <a:pt x="7830784" y="4440712"/>
                  </a:cubicBezTo>
                  <a:cubicBezTo>
                    <a:pt x="8107592" y="4444521"/>
                    <a:pt x="8384400" y="4447062"/>
                    <a:pt x="8661208" y="4448332"/>
                  </a:cubicBezTo>
                  <a:cubicBezTo>
                    <a:pt x="8765011" y="4448332"/>
                    <a:pt x="8794599" y="4447062"/>
                    <a:pt x="8814919" y="4447062"/>
                  </a:cubicBezTo>
                  <a:close/>
                </a:path>
              </a:pathLst>
            </a:custGeom>
            <a:solidFill>
              <a:srgbClr val="494F56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5402913" y="1425273"/>
            <a:ext cx="7436454" cy="7436454"/>
          </a:xfrm>
          <a:custGeom>
            <a:avLst/>
            <a:gdLst/>
            <a:ahLst/>
            <a:cxnLst/>
            <a:rect l="l" t="t" r="r" b="b"/>
            <a:pathLst>
              <a:path w="7436454" h="7436454">
                <a:moveTo>
                  <a:pt x="0" y="0"/>
                </a:moveTo>
                <a:lnTo>
                  <a:pt x="7436454" y="0"/>
                </a:lnTo>
                <a:lnTo>
                  <a:pt x="7436454" y="7436454"/>
                </a:lnTo>
                <a:lnTo>
                  <a:pt x="0" y="743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8700" y="1028700"/>
            <a:ext cx="16184880" cy="8206740"/>
            <a:chOff x="0" y="0"/>
            <a:chExt cx="21579840" cy="10942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4"/>
                  </a:lnTo>
                  <a:lnTo>
                    <a:pt x="0" y="4205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4156241" y="0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8388683" y="25400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2544924" y="76200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6725389" y="25400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0878289" y="0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4205084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3"/>
                  </a:lnTo>
                  <a:lnTo>
                    <a:pt x="0" y="4205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4156241" y="4205084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8388683" y="4230484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2544924" y="4281284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6725389" y="4230484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0878289" y="4205084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0960" y="8396084"/>
              <a:ext cx="4389120" cy="2546236"/>
            </a:xfrm>
            <a:custGeom>
              <a:avLst/>
              <a:gdLst/>
              <a:ahLst/>
              <a:cxnLst/>
              <a:rect l="l" t="t" r="r" b="b"/>
              <a:pathLst>
                <a:path w="4389120" h="2546236">
                  <a:moveTo>
                    <a:pt x="0" y="0"/>
                  </a:moveTo>
                  <a:lnTo>
                    <a:pt x="4389120" y="0"/>
                  </a:lnTo>
                  <a:lnTo>
                    <a:pt x="4389120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7912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4217201" y="8396084"/>
              <a:ext cx="4195279" cy="2546236"/>
            </a:xfrm>
            <a:custGeom>
              <a:avLst/>
              <a:gdLst/>
              <a:ahLst/>
              <a:cxnLst/>
              <a:rect l="l" t="t" r="r" b="b"/>
              <a:pathLst>
                <a:path w="4195279" h="2546236">
                  <a:moveTo>
                    <a:pt x="0" y="0"/>
                  </a:moveTo>
                  <a:lnTo>
                    <a:pt x="4195279" y="0"/>
                  </a:lnTo>
                  <a:lnTo>
                    <a:pt x="4195279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98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8449643" y="8421484"/>
              <a:ext cx="4138597" cy="2520836"/>
            </a:xfrm>
            <a:custGeom>
              <a:avLst/>
              <a:gdLst/>
              <a:ahLst/>
              <a:cxnLst/>
              <a:rect l="l" t="t" r="r" b="b"/>
              <a:pathLst>
                <a:path w="4138597" h="2520836">
                  <a:moveTo>
                    <a:pt x="0" y="0"/>
                  </a:moveTo>
                  <a:lnTo>
                    <a:pt x="4138597" y="0"/>
                  </a:lnTo>
                  <a:lnTo>
                    <a:pt x="4138597" y="2520836"/>
                  </a:lnTo>
                  <a:lnTo>
                    <a:pt x="0" y="2520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4444" b="-8788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2605884" y="8473440"/>
              <a:ext cx="4158116" cy="2468880"/>
            </a:xfrm>
            <a:custGeom>
              <a:avLst/>
              <a:gdLst/>
              <a:ahLst/>
              <a:cxnLst/>
              <a:rect l="l" t="t" r="r" b="b"/>
              <a:pathLst>
                <a:path w="4158116" h="2468880">
                  <a:moveTo>
                    <a:pt x="0" y="0"/>
                  </a:moveTo>
                  <a:lnTo>
                    <a:pt x="4158116" y="0"/>
                  </a:lnTo>
                  <a:lnTo>
                    <a:pt x="4158116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3907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6786349" y="8473440"/>
              <a:ext cx="4244851" cy="2468880"/>
            </a:xfrm>
            <a:custGeom>
              <a:avLst/>
              <a:gdLst/>
              <a:ahLst/>
              <a:cxnLst/>
              <a:rect l="l" t="t" r="r" b="b"/>
              <a:pathLst>
                <a:path w="4244851" h="2468880">
                  <a:moveTo>
                    <a:pt x="0" y="0"/>
                  </a:moveTo>
                  <a:lnTo>
                    <a:pt x="4244851" y="0"/>
                  </a:lnTo>
                  <a:lnTo>
                    <a:pt x="4244851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1579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0939249" y="8396084"/>
              <a:ext cx="640591" cy="2515756"/>
            </a:xfrm>
            <a:custGeom>
              <a:avLst/>
              <a:gdLst/>
              <a:ahLst/>
              <a:cxnLst/>
              <a:rect l="l" t="t" r="r" b="b"/>
              <a:pathLst>
                <a:path w="640591" h="2515756">
                  <a:moveTo>
                    <a:pt x="0" y="0"/>
                  </a:moveTo>
                  <a:lnTo>
                    <a:pt x="640591" y="0"/>
                  </a:lnTo>
                  <a:lnTo>
                    <a:pt x="640591" y="2515756"/>
                  </a:lnTo>
                  <a:lnTo>
                    <a:pt x="0" y="2515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639378" b="-8826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5" name="Freeform 25"/>
          <p:cNvSpPr/>
          <p:nvPr/>
        </p:nvSpPr>
        <p:spPr>
          <a:xfrm>
            <a:off x="2720340" y="8253276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6" name="Freeform 26"/>
          <p:cNvSpPr/>
          <p:nvPr/>
        </p:nvSpPr>
        <p:spPr>
          <a:xfrm>
            <a:off x="14700354" y="2981275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7" name="Freeform 27"/>
          <p:cNvSpPr/>
          <p:nvPr/>
        </p:nvSpPr>
        <p:spPr>
          <a:xfrm>
            <a:off x="1485301" y="1425273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28" name="Group 28"/>
          <p:cNvGrpSpPr/>
          <p:nvPr/>
        </p:nvGrpSpPr>
        <p:grpSpPr>
          <a:xfrm>
            <a:off x="2828479" y="4658339"/>
            <a:ext cx="5835364" cy="4241488"/>
            <a:chOff x="0" y="0"/>
            <a:chExt cx="1536886" cy="11171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536886" cy="1117100"/>
            </a:xfrm>
            <a:custGeom>
              <a:avLst/>
              <a:gdLst/>
              <a:ahLst/>
              <a:cxnLst/>
              <a:rect l="l" t="t" r="r" b="b"/>
              <a:pathLst>
                <a:path w="1536886" h="1117100">
                  <a:moveTo>
                    <a:pt x="26534" y="0"/>
                  </a:moveTo>
                  <a:lnTo>
                    <a:pt x="1510352" y="0"/>
                  </a:lnTo>
                  <a:cubicBezTo>
                    <a:pt x="1517389" y="0"/>
                    <a:pt x="1524138" y="2796"/>
                    <a:pt x="1529114" y="7772"/>
                  </a:cubicBezTo>
                  <a:cubicBezTo>
                    <a:pt x="1534090" y="12748"/>
                    <a:pt x="1536886" y="19497"/>
                    <a:pt x="1536886" y="26534"/>
                  </a:cubicBezTo>
                  <a:lnTo>
                    <a:pt x="1536886" y="1090565"/>
                  </a:lnTo>
                  <a:cubicBezTo>
                    <a:pt x="1536886" y="1097603"/>
                    <a:pt x="1534090" y="1104352"/>
                    <a:pt x="1529114" y="1109328"/>
                  </a:cubicBezTo>
                  <a:cubicBezTo>
                    <a:pt x="1524138" y="1114304"/>
                    <a:pt x="1517389" y="1117100"/>
                    <a:pt x="1510352" y="1117100"/>
                  </a:cubicBezTo>
                  <a:lnTo>
                    <a:pt x="26534" y="1117100"/>
                  </a:lnTo>
                  <a:cubicBezTo>
                    <a:pt x="19497" y="1117100"/>
                    <a:pt x="12748" y="1114304"/>
                    <a:pt x="7772" y="1109328"/>
                  </a:cubicBezTo>
                  <a:cubicBezTo>
                    <a:pt x="2796" y="1104352"/>
                    <a:pt x="0" y="1097603"/>
                    <a:pt x="0" y="1090565"/>
                  </a:cubicBezTo>
                  <a:lnTo>
                    <a:pt x="0" y="26534"/>
                  </a:lnTo>
                  <a:cubicBezTo>
                    <a:pt x="0" y="19497"/>
                    <a:pt x="2796" y="12748"/>
                    <a:pt x="7772" y="7772"/>
                  </a:cubicBezTo>
                  <a:cubicBezTo>
                    <a:pt x="12748" y="2796"/>
                    <a:pt x="19497" y="0"/>
                    <a:pt x="26534" y="0"/>
                  </a:cubicBezTo>
                  <a:close/>
                </a:path>
              </a:pathLst>
            </a:custGeom>
            <a:solidFill>
              <a:srgbClr val="48B8D0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1536886" cy="1155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9315655" y="4168437"/>
            <a:ext cx="7047424" cy="3446958"/>
          </a:xfrm>
          <a:custGeom>
            <a:avLst/>
            <a:gdLst/>
            <a:ahLst/>
            <a:cxnLst/>
            <a:rect l="l" t="t" r="r" b="b"/>
            <a:pathLst>
              <a:path w="7047424" h="3446958">
                <a:moveTo>
                  <a:pt x="0" y="0"/>
                </a:moveTo>
                <a:lnTo>
                  <a:pt x="7047424" y="0"/>
                </a:lnTo>
                <a:lnTo>
                  <a:pt x="7047424" y="3446958"/>
                </a:lnTo>
                <a:lnTo>
                  <a:pt x="0" y="34469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r="-51" b="-14180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2" name="TextBox 32"/>
          <p:cNvSpPr txBox="1"/>
          <p:nvPr/>
        </p:nvSpPr>
        <p:spPr>
          <a:xfrm>
            <a:off x="10561111" y="4879870"/>
            <a:ext cx="4719092" cy="2277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9"/>
              </a:lnSpc>
            </a:pPr>
            <a:r>
              <a:rPr lang="en-US" sz="2578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エラーで検索して出たやつとかAIに検索させたやつ全部やっても解決することができなかったのでfirebaseを使うことをあきらめることになった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89513" y="1177623"/>
            <a:ext cx="15708973" cy="222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150">
                <a:solidFill>
                  <a:srgbClr val="494F56"/>
                </a:solidFill>
                <a:latin typeface="Funtastic"/>
                <a:ea typeface="Funtastic"/>
                <a:cs typeface="Funtastic"/>
                <a:sym typeface="Funtastic"/>
              </a:rPr>
              <a:t>FIREBASEの初期化時にCURRENTUSERにNULLが入るエラー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274857" y="4828478"/>
            <a:ext cx="4770462" cy="3991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44"/>
              </a:lnSpc>
            </a:pPr>
            <a:r>
              <a:rPr lang="en-US" sz="1103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E/flutter (10142): [ERROR:flutter/runtime/dart_vm_initializer.cc(40)] Unhandled Exception: PlatformException(java.util.concurrent.ExecutionException: java.util.concurrent.ExecutionException: java.util.concurrent.ExecutionException: java.lang.NullPointerException: Attempt to invoke virtual method 'com.google.firebase.auth.FirebaseUser com.google.firebase.auth.FirebaseAuth.getCurrentUser()' on a null object reference, ExecutionException, Cause: java.util.concurrent.ExecutionException: java.util.concurrent.ExecutionException: java.lang.NullPointerException: Attempt to invoke virtual method 'com.google.firebase.auth.FirebaseUser com.google.firebase.auth.FirebaseAuth.getCurrentUser()' on a null object reference, Stacktrace: java.util.concurrent.ExecutionException: java.util.concurrent.ExecutionException: java.util.concurrent.ExecutionException: java.lang.NullPointerException: Attempt to invoke virtual method 'com.google.firebase.auth.FirebaseUser com.google.firebase.auth.FirebaseAuth.getCurrentUser()' on a null object reference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2828479" y="3528884"/>
            <a:ext cx="5835364" cy="1007045"/>
            <a:chOff x="0" y="0"/>
            <a:chExt cx="1536886" cy="26523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536886" cy="265230"/>
            </a:xfrm>
            <a:custGeom>
              <a:avLst/>
              <a:gdLst/>
              <a:ahLst/>
              <a:cxnLst/>
              <a:rect l="l" t="t" r="r" b="b"/>
              <a:pathLst>
                <a:path w="1536886" h="265230">
                  <a:moveTo>
                    <a:pt x="26534" y="0"/>
                  </a:moveTo>
                  <a:lnTo>
                    <a:pt x="1510352" y="0"/>
                  </a:lnTo>
                  <a:cubicBezTo>
                    <a:pt x="1517389" y="0"/>
                    <a:pt x="1524138" y="2796"/>
                    <a:pt x="1529114" y="7772"/>
                  </a:cubicBezTo>
                  <a:cubicBezTo>
                    <a:pt x="1534090" y="12748"/>
                    <a:pt x="1536886" y="19497"/>
                    <a:pt x="1536886" y="26534"/>
                  </a:cubicBezTo>
                  <a:lnTo>
                    <a:pt x="1536886" y="238696"/>
                  </a:lnTo>
                  <a:cubicBezTo>
                    <a:pt x="1536886" y="245733"/>
                    <a:pt x="1534090" y="252482"/>
                    <a:pt x="1529114" y="257458"/>
                  </a:cubicBezTo>
                  <a:cubicBezTo>
                    <a:pt x="1524138" y="262434"/>
                    <a:pt x="1517389" y="265230"/>
                    <a:pt x="1510352" y="265230"/>
                  </a:cubicBezTo>
                  <a:lnTo>
                    <a:pt x="26534" y="265230"/>
                  </a:lnTo>
                  <a:cubicBezTo>
                    <a:pt x="19497" y="265230"/>
                    <a:pt x="12748" y="262434"/>
                    <a:pt x="7772" y="257458"/>
                  </a:cubicBezTo>
                  <a:cubicBezTo>
                    <a:pt x="2796" y="252482"/>
                    <a:pt x="0" y="245733"/>
                    <a:pt x="0" y="238696"/>
                  </a:cubicBezTo>
                  <a:lnTo>
                    <a:pt x="0" y="26534"/>
                  </a:lnTo>
                  <a:cubicBezTo>
                    <a:pt x="0" y="19497"/>
                    <a:pt x="2796" y="12748"/>
                    <a:pt x="7772" y="7772"/>
                  </a:cubicBezTo>
                  <a:cubicBezTo>
                    <a:pt x="12748" y="2796"/>
                    <a:pt x="19497" y="0"/>
                    <a:pt x="26534" y="0"/>
                  </a:cubicBezTo>
                  <a:close/>
                </a:path>
              </a:pathLst>
            </a:custGeom>
            <a:solidFill>
              <a:srgbClr val="48B8D0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1536886" cy="303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4360287" y="3628546"/>
            <a:ext cx="4556511" cy="721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41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エラー文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06740"/>
            <a:chOff x="0" y="0"/>
            <a:chExt cx="8832699" cy="4466111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8809840" cy="4438172"/>
            </a:xfrm>
            <a:custGeom>
              <a:avLst/>
              <a:gdLst/>
              <a:ahLst/>
              <a:cxnLst/>
              <a:rect l="l" t="t" r="r" b="b"/>
              <a:pathLst>
                <a:path w="8809840" h="4438172">
                  <a:moveTo>
                    <a:pt x="8809840" y="4438172"/>
                  </a:moveTo>
                  <a:lnTo>
                    <a:pt x="0" y="4430552"/>
                  </a:lnTo>
                  <a:lnTo>
                    <a:pt x="0" y="1552501"/>
                  </a:lnTo>
                  <a:lnTo>
                    <a:pt x="17780" y="19050"/>
                  </a:lnTo>
                  <a:lnTo>
                    <a:pt x="4391315" y="0"/>
                  </a:lnTo>
                  <a:lnTo>
                    <a:pt x="8790790" y="5080"/>
                  </a:lnTo>
                  <a:close/>
                </a:path>
              </a:pathLst>
            </a:custGeom>
            <a:solidFill>
              <a:srgbClr val="B0D0EB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8839049" cy="4464841"/>
            </a:xfrm>
            <a:custGeom>
              <a:avLst/>
              <a:gdLst/>
              <a:ahLst/>
              <a:cxnLst/>
              <a:rect l="l" t="t" r="r" b="b"/>
              <a:pathLst>
                <a:path w="8839049" h="4464841">
                  <a:moveTo>
                    <a:pt x="8804760" y="21590"/>
                  </a:moveTo>
                  <a:cubicBezTo>
                    <a:pt x="8806029" y="34290"/>
                    <a:pt x="8806029" y="44450"/>
                    <a:pt x="8807299" y="54610"/>
                  </a:cubicBezTo>
                  <a:cubicBezTo>
                    <a:pt x="8809839" y="131475"/>
                    <a:pt x="8811110" y="228700"/>
                    <a:pt x="8813649" y="322452"/>
                  </a:cubicBezTo>
                  <a:cubicBezTo>
                    <a:pt x="8813649" y="457872"/>
                    <a:pt x="8826349" y="3128077"/>
                    <a:pt x="8832699" y="3263497"/>
                  </a:cubicBezTo>
                  <a:cubicBezTo>
                    <a:pt x="8839049" y="3468363"/>
                    <a:pt x="8835239" y="3676701"/>
                    <a:pt x="8835239" y="3881567"/>
                  </a:cubicBezTo>
                  <a:cubicBezTo>
                    <a:pt x="8835239" y="4062127"/>
                    <a:pt x="8836510" y="4228798"/>
                    <a:pt x="8837779" y="4403881"/>
                  </a:cubicBezTo>
                  <a:cubicBezTo>
                    <a:pt x="8837779" y="4425471"/>
                    <a:pt x="8837779" y="4439441"/>
                    <a:pt x="8837779" y="4463571"/>
                  </a:cubicBezTo>
                  <a:cubicBezTo>
                    <a:pt x="8814919" y="4463571"/>
                    <a:pt x="8794599" y="4464841"/>
                    <a:pt x="8751171" y="4463571"/>
                  </a:cubicBezTo>
                  <a:cubicBezTo>
                    <a:pt x="8301357" y="4458491"/>
                    <a:pt x="7844624" y="4464841"/>
                    <a:pt x="7394812" y="4459762"/>
                  </a:cubicBezTo>
                  <a:cubicBezTo>
                    <a:pt x="7124923" y="4455951"/>
                    <a:pt x="6861956" y="4458491"/>
                    <a:pt x="6592068" y="4455951"/>
                  </a:cubicBezTo>
                  <a:cubicBezTo>
                    <a:pt x="6467504" y="4454681"/>
                    <a:pt x="6342941" y="4453412"/>
                    <a:pt x="6218377" y="4452141"/>
                  </a:cubicBezTo>
                  <a:cubicBezTo>
                    <a:pt x="6142255" y="4452141"/>
                    <a:pt x="6073053" y="4453412"/>
                    <a:pt x="5996931" y="4453412"/>
                  </a:cubicBezTo>
                  <a:cubicBezTo>
                    <a:pt x="5803165" y="4452141"/>
                    <a:pt x="5270309" y="4453412"/>
                    <a:pt x="5076544" y="4452141"/>
                  </a:cubicBezTo>
                  <a:cubicBezTo>
                    <a:pt x="4938140" y="4450871"/>
                    <a:pt x="2170060" y="4459762"/>
                    <a:pt x="2031656" y="4458491"/>
                  </a:cubicBezTo>
                  <a:cubicBezTo>
                    <a:pt x="1997055" y="4458491"/>
                    <a:pt x="1955534" y="4459762"/>
                    <a:pt x="1920933" y="4459762"/>
                  </a:cubicBezTo>
                  <a:cubicBezTo>
                    <a:pt x="1837890" y="4459762"/>
                    <a:pt x="1761768" y="4461031"/>
                    <a:pt x="1678726" y="4461031"/>
                  </a:cubicBezTo>
                  <a:cubicBezTo>
                    <a:pt x="1471120" y="4461031"/>
                    <a:pt x="1270434" y="4459762"/>
                    <a:pt x="1062828" y="4458491"/>
                  </a:cubicBezTo>
                  <a:cubicBezTo>
                    <a:pt x="938264" y="4457221"/>
                    <a:pt x="813701" y="4455951"/>
                    <a:pt x="696057" y="4454681"/>
                  </a:cubicBezTo>
                  <a:cubicBezTo>
                    <a:pt x="474611" y="4453412"/>
                    <a:pt x="253165" y="4452141"/>
                    <a:pt x="48260" y="4452141"/>
                  </a:cubicBezTo>
                  <a:cubicBezTo>
                    <a:pt x="38100" y="4452141"/>
                    <a:pt x="29210" y="4452141"/>
                    <a:pt x="19050" y="4450871"/>
                  </a:cubicBezTo>
                  <a:cubicBezTo>
                    <a:pt x="10160" y="4449601"/>
                    <a:pt x="5080" y="4443251"/>
                    <a:pt x="7620" y="4434362"/>
                  </a:cubicBezTo>
                  <a:cubicBezTo>
                    <a:pt x="16510" y="4402413"/>
                    <a:pt x="12700" y="4315606"/>
                    <a:pt x="11430" y="4225325"/>
                  </a:cubicBezTo>
                  <a:cubicBezTo>
                    <a:pt x="10160" y="4041293"/>
                    <a:pt x="6350" y="3860733"/>
                    <a:pt x="7620" y="3676701"/>
                  </a:cubicBezTo>
                  <a:cubicBezTo>
                    <a:pt x="5080" y="3447529"/>
                    <a:pt x="0" y="610654"/>
                    <a:pt x="7620" y="378009"/>
                  </a:cubicBezTo>
                  <a:cubicBezTo>
                    <a:pt x="8890" y="332869"/>
                    <a:pt x="7620" y="284257"/>
                    <a:pt x="8890" y="239117"/>
                  </a:cubicBezTo>
                  <a:cubicBezTo>
                    <a:pt x="10160" y="166199"/>
                    <a:pt x="12700" y="8633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80160" y="30480"/>
                    <a:pt x="190883" y="29210"/>
                  </a:cubicBezTo>
                  <a:cubicBezTo>
                    <a:pt x="377728" y="25400"/>
                    <a:pt x="564574" y="22860"/>
                    <a:pt x="758339" y="20320"/>
                  </a:cubicBezTo>
                  <a:cubicBezTo>
                    <a:pt x="889823" y="17780"/>
                    <a:pt x="1021307" y="16510"/>
                    <a:pt x="1145871" y="13970"/>
                  </a:cubicBezTo>
                  <a:cubicBezTo>
                    <a:pt x="1270434" y="11430"/>
                    <a:pt x="1401918" y="8890"/>
                    <a:pt x="1526482" y="8890"/>
                  </a:cubicBezTo>
                  <a:cubicBezTo>
                    <a:pt x="1664886" y="7620"/>
                    <a:pt x="1803290" y="10160"/>
                    <a:pt x="1941694" y="8890"/>
                  </a:cubicBezTo>
                  <a:cubicBezTo>
                    <a:pt x="2114699" y="8890"/>
                    <a:pt x="5249549" y="6350"/>
                    <a:pt x="5422554" y="5080"/>
                  </a:cubicBezTo>
                  <a:cubicBezTo>
                    <a:pt x="5588639" y="3810"/>
                    <a:pt x="5754724" y="2540"/>
                    <a:pt x="5927729" y="2540"/>
                  </a:cubicBezTo>
                  <a:cubicBezTo>
                    <a:pt x="6211457" y="1270"/>
                    <a:pt x="6488265" y="0"/>
                    <a:pt x="6771993" y="0"/>
                  </a:cubicBezTo>
                  <a:cubicBezTo>
                    <a:pt x="6889637" y="0"/>
                    <a:pt x="7014200" y="2540"/>
                    <a:pt x="7131843" y="2540"/>
                  </a:cubicBezTo>
                  <a:cubicBezTo>
                    <a:pt x="7457093" y="3810"/>
                    <a:pt x="7789263" y="5080"/>
                    <a:pt x="8114512" y="7620"/>
                  </a:cubicBezTo>
                  <a:cubicBezTo>
                    <a:pt x="8287518" y="8890"/>
                    <a:pt x="8460522" y="12700"/>
                    <a:pt x="8633527" y="16510"/>
                  </a:cubicBezTo>
                  <a:cubicBezTo>
                    <a:pt x="8675048" y="16510"/>
                    <a:pt x="8716570" y="16510"/>
                    <a:pt x="8751171" y="16510"/>
                  </a:cubicBezTo>
                  <a:cubicBezTo>
                    <a:pt x="8785710" y="17780"/>
                    <a:pt x="8794599" y="20320"/>
                    <a:pt x="8804760" y="21590"/>
                  </a:cubicBezTo>
                  <a:close/>
                  <a:moveTo>
                    <a:pt x="8814919" y="4447062"/>
                  </a:moveTo>
                  <a:cubicBezTo>
                    <a:pt x="8816189" y="4430551"/>
                    <a:pt x="8817460" y="4417851"/>
                    <a:pt x="8817460" y="4405151"/>
                  </a:cubicBezTo>
                  <a:cubicBezTo>
                    <a:pt x="8816189" y="4211436"/>
                    <a:pt x="8814919" y="4027404"/>
                    <a:pt x="8814919" y="3829483"/>
                  </a:cubicBezTo>
                  <a:cubicBezTo>
                    <a:pt x="8814919" y="3739203"/>
                    <a:pt x="8817460" y="3648923"/>
                    <a:pt x="8816189" y="3558642"/>
                  </a:cubicBezTo>
                  <a:cubicBezTo>
                    <a:pt x="8816189" y="3475307"/>
                    <a:pt x="8814919" y="3388499"/>
                    <a:pt x="8813649" y="3305164"/>
                  </a:cubicBezTo>
                  <a:cubicBezTo>
                    <a:pt x="8808569" y="3176689"/>
                    <a:pt x="8797139" y="516901"/>
                    <a:pt x="8797139" y="388426"/>
                  </a:cubicBezTo>
                  <a:cubicBezTo>
                    <a:pt x="8794599" y="280785"/>
                    <a:pt x="8792060" y="169671"/>
                    <a:pt x="8789519" y="63500"/>
                  </a:cubicBezTo>
                  <a:cubicBezTo>
                    <a:pt x="8788249" y="44450"/>
                    <a:pt x="8786979" y="43180"/>
                    <a:pt x="8730410" y="41910"/>
                  </a:cubicBezTo>
                  <a:cubicBezTo>
                    <a:pt x="8709649" y="41910"/>
                    <a:pt x="8695809" y="41910"/>
                    <a:pt x="8675048" y="40640"/>
                  </a:cubicBezTo>
                  <a:cubicBezTo>
                    <a:pt x="8502044" y="36830"/>
                    <a:pt x="8322119" y="31750"/>
                    <a:pt x="8149113" y="30480"/>
                  </a:cubicBezTo>
                  <a:cubicBezTo>
                    <a:pt x="7726981" y="26670"/>
                    <a:pt x="7297929" y="25400"/>
                    <a:pt x="6875797" y="22860"/>
                  </a:cubicBezTo>
                  <a:cubicBezTo>
                    <a:pt x="6813515" y="22860"/>
                    <a:pt x="6744313" y="22860"/>
                    <a:pt x="6682031" y="22860"/>
                  </a:cubicBezTo>
                  <a:cubicBezTo>
                    <a:pt x="6578228" y="22860"/>
                    <a:pt x="6474425" y="22860"/>
                    <a:pt x="6377542" y="22860"/>
                  </a:cubicBezTo>
                  <a:cubicBezTo>
                    <a:pt x="6156096" y="22860"/>
                    <a:pt x="5934649" y="22860"/>
                    <a:pt x="5720123" y="24130"/>
                  </a:cubicBezTo>
                  <a:cubicBezTo>
                    <a:pt x="5533278" y="25400"/>
                    <a:pt x="2384586" y="29210"/>
                    <a:pt x="2197741" y="29210"/>
                  </a:cubicBezTo>
                  <a:cubicBezTo>
                    <a:pt x="1893252" y="29210"/>
                    <a:pt x="1588764" y="26670"/>
                    <a:pt x="1284275" y="33020"/>
                  </a:cubicBezTo>
                  <a:cubicBezTo>
                    <a:pt x="1125110" y="36830"/>
                    <a:pt x="972866" y="36830"/>
                    <a:pt x="820621" y="38100"/>
                  </a:cubicBezTo>
                  <a:cubicBezTo>
                    <a:pt x="557654" y="41910"/>
                    <a:pt x="294686" y="45720"/>
                    <a:pt x="49530" y="50800"/>
                  </a:cubicBezTo>
                  <a:cubicBezTo>
                    <a:pt x="36830" y="50800"/>
                    <a:pt x="34290" y="53340"/>
                    <a:pt x="33020" y="75919"/>
                  </a:cubicBezTo>
                  <a:cubicBezTo>
                    <a:pt x="31750" y="138420"/>
                    <a:pt x="31750" y="200922"/>
                    <a:pt x="30480" y="263423"/>
                  </a:cubicBezTo>
                  <a:cubicBezTo>
                    <a:pt x="29210" y="367592"/>
                    <a:pt x="26670" y="468289"/>
                    <a:pt x="25400" y="572458"/>
                  </a:cubicBezTo>
                  <a:cubicBezTo>
                    <a:pt x="20320" y="683572"/>
                    <a:pt x="26670" y="3398917"/>
                    <a:pt x="29210" y="3510030"/>
                  </a:cubicBezTo>
                  <a:cubicBezTo>
                    <a:pt x="29210" y="3628089"/>
                    <a:pt x="29210" y="3749620"/>
                    <a:pt x="30480" y="3867678"/>
                  </a:cubicBezTo>
                  <a:cubicBezTo>
                    <a:pt x="30480" y="3954486"/>
                    <a:pt x="33020" y="4041293"/>
                    <a:pt x="33020" y="4128101"/>
                  </a:cubicBezTo>
                  <a:cubicBezTo>
                    <a:pt x="33020" y="4221853"/>
                    <a:pt x="33020" y="4315606"/>
                    <a:pt x="31750" y="4405151"/>
                  </a:cubicBezTo>
                  <a:cubicBezTo>
                    <a:pt x="31750" y="4408962"/>
                    <a:pt x="31750" y="4411501"/>
                    <a:pt x="31750" y="4415312"/>
                  </a:cubicBezTo>
                  <a:cubicBezTo>
                    <a:pt x="31750" y="4425471"/>
                    <a:pt x="35560" y="4429282"/>
                    <a:pt x="44450" y="4429282"/>
                  </a:cubicBezTo>
                  <a:cubicBezTo>
                    <a:pt x="94000" y="4429282"/>
                    <a:pt x="190883" y="4430551"/>
                    <a:pt x="280846" y="4430551"/>
                  </a:cubicBezTo>
                  <a:cubicBezTo>
                    <a:pt x="412329" y="4430551"/>
                    <a:pt x="550733" y="4428012"/>
                    <a:pt x="682217" y="4430551"/>
                  </a:cubicBezTo>
                  <a:cubicBezTo>
                    <a:pt x="896743" y="4434362"/>
                    <a:pt x="1111270" y="4436901"/>
                    <a:pt x="1325796" y="4435632"/>
                  </a:cubicBezTo>
                  <a:cubicBezTo>
                    <a:pt x="1464200" y="4434362"/>
                    <a:pt x="1595684" y="4436901"/>
                    <a:pt x="1734088" y="4436901"/>
                  </a:cubicBezTo>
                  <a:cubicBezTo>
                    <a:pt x="1934773" y="4436901"/>
                    <a:pt x="2135459" y="4435632"/>
                    <a:pt x="2336145" y="4436901"/>
                  </a:cubicBezTo>
                  <a:cubicBezTo>
                    <a:pt x="2633714" y="4438171"/>
                    <a:pt x="5900048" y="4428012"/>
                    <a:pt x="6204537" y="4430551"/>
                  </a:cubicBezTo>
                  <a:cubicBezTo>
                    <a:pt x="6336021" y="4431821"/>
                    <a:pt x="6467504" y="4433091"/>
                    <a:pt x="6592068" y="4433091"/>
                  </a:cubicBezTo>
                  <a:cubicBezTo>
                    <a:pt x="6820435" y="4435632"/>
                    <a:pt x="7041881" y="4431821"/>
                    <a:pt x="7270248" y="4435632"/>
                  </a:cubicBezTo>
                  <a:cubicBezTo>
                    <a:pt x="7457093" y="4438171"/>
                    <a:pt x="7643938" y="4438171"/>
                    <a:pt x="7830784" y="4440712"/>
                  </a:cubicBezTo>
                  <a:cubicBezTo>
                    <a:pt x="8107592" y="4444521"/>
                    <a:pt x="8384400" y="4447062"/>
                    <a:pt x="8661208" y="4448332"/>
                  </a:cubicBezTo>
                  <a:cubicBezTo>
                    <a:pt x="8765011" y="4448332"/>
                    <a:pt x="8794599" y="4447062"/>
                    <a:pt x="8814919" y="4447062"/>
                  </a:cubicBezTo>
                  <a:close/>
                </a:path>
              </a:pathLst>
            </a:custGeom>
            <a:solidFill>
              <a:srgbClr val="494F56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5402913" y="1425273"/>
            <a:ext cx="7436454" cy="7436454"/>
          </a:xfrm>
          <a:custGeom>
            <a:avLst/>
            <a:gdLst/>
            <a:ahLst/>
            <a:cxnLst/>
            <a:rect l="l" t="t" r="r" b="b"/>
            <a:pathLst>
              <a:path w="7436454" h="7436454">
                <a:moveTo>
                  <a:pt x="0" y="0"/>
                </a:moveTo>
                <a:lnTo>
                  <a:pt x="7436454" y="0"/>
                </a:lnTo>
                <a:lnTo>
                  <a:pt x="7436454" y="7436454"/>
                </a:lnTo>
                <a:lnTo>
                  <a:pt x="0" y="743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09650" y="1028700"/>
            <a:ext cx="16184880" cy="8206740"/>
            <a:chOff x="0" y="0"/>
            <a:chExt cx="21579840" cy="10942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4"/>
                  </a:lnTo>
                  <a:lnTo>
                    <a:pt x="0" y="4205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4156241" y="0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8388683" y="25400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2544924" y="76200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6725389" y="25400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0878289" y="0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4205084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3"/>
                  </a:lnTo>
                  <a:lnTo>
                    <a:pt x="0" y="4205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4156241" y="4205084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8388683" y="4230484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2544924" y="4281284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6725389" y="4230484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0878289" y="4205084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0960" y="8396084"/>
              <a:ext cx="4389120" cy="2546236"/>
            </a:xfrm>
            <a:custGeom>
              <a:avLst/>
              <a:gdLst/>
              <a:ahLst/>
              <a:cxnLst/>
              <a:rect l="l" t="t" r="r" b="b"/>
              <a:pathLst>
                <a:path w="4389120" h="2546236">
                  <a:moveTo>
                    <a:pt x="0" y="0"/>
                  </a:moveTo>
                  <a:lnTo>
                    <a:pt x="4389120" y="0"/>
                  </a:lnTo>
                  <a:lnTo>
                    <a:pt x="4389120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7912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4217201" y="8396084"/>
              <a:ext cx="4195279" cy="2546236"/>
            </a:xfrm>
            <a:custGeom>
              <a:avLst/>
              <a:gdLst/>
              <a:ahLst/>
              <a:cxnLst/>
              <a:rect l="l" t="t" r="r" b="b"/>
              <a:pathLst>
                <a:path w="4195279" h="2546236">
                  <a:moveTo>
                    <a:pt x="0" y="0"/>
                  </a:moveTo>
                  <a:lnTo>
                    <a:pt x="4195279" y="0"/>
                  </a:lnTo>
                  <a:lnTo>
                    <a:pt x="4195279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98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8449643" y="8421484"/>
              <a:ext cx="4138597" cy="2520836"/>
            </a:xfrm>
            <a:custGeom>
              <a:avLst/>
              <a:gdLst/>
              <a:ahLst/>
              <a:cxnLst/>
              <a:rect l="l" t="t" r="r" b="b"/>
              <a:pathLst>
                <a:path w="4138597" h="2520836">
                  <a:moveTo>
                    <a:pt x="0" y="0"/>
                  </a:moveTo>
                  <a:lnTo>
                    <a:pt x="4138597" y="0"/>
                  </a:lnTo>
                  <a:lnTo>
                    <a:pt x="4138597" y="2520836"/>
                  </a:lnTo>
                  <a:lnTo>
                    <a:pt x="0" y="2520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4444" b="-8788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2605884" y="8473440"/>
              <a:ext cx="4158116" cy="2468880"/>
            </a:xfrm>
            <a:custGeom>
              <a:avLst/>
              <a:gdLst/>
              <a:ahLst/>
              <a:cxnLst/>
              <a:rect l="l" t="t" r="r" b="b"/>
              <a:pathLst>
                <a:path w="4158116" h="2468880">
                  <a:moveTo>
                    <a:pt x="0" y="0"/>
                  </a:moveTo>
                  <a:lnTo>
                    <a:pt x="4158116" y="0"/>
                  </a:lnTo>
                  <a:lnTo>
                    <a:pt x="4158116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3907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6786349" y="8473440"/>
              <a:ext cx="4244851" cy="2468880"/>
            </a:xfrm>
            <a:custGeom>
              <a:avLst/>
              <a:gdLst/>
              <a:ahLst/>
              <a:cxnLst/>
              <a:rect l="l" t="t" r="r" b="b"/>
              <a:pathLst>
                <a:path w="4244851" h="2468880">
                  <a:moveTo>
                    <a:pt x="0" y="0"/>
                  </a:moveTo>
                  <a:lnTo>
                    <a:pt x="4244851" y="0"/>
                  </a:lnTo>
                  <a:lnTo>
                    <a:pt x="4244851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1579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0939249" y="8396084"/>
              <a:ext cx="640591" cy="2515756"/>
            </a:xfrm>
            <a:custGeom>
              <a:avLst/>
              <a:gdLst/>
              <a:ahLst/>
              <a:cxnLst/>
              <a:rect l="l" t="t" r="r" b="b"/>
              <a:pathLst>
                <a:path w="640591" h="2515756">
                  <a:moveTo>
                    <a:pt x="0" y="0"/>
                  </a:moveTo>
                  <a:lnTo>
                    <a:pt x="640591" y="0"/>
                  </a:lnTo>
                  <a:lnTo>
                    <a:pt x="640591" y="2515756"/>
                  </a:lnTo>
                  <a:lnTo>
                    <a:pt x="0" y="2515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639378" b="-8826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5" name="Freeform 25"/>
          <p:cNvSpPr/>
          <p:nvPr/>
        </p:nvSpPr>
        <p:spPr>
          <a:xfrm>
            <a:off x="2720340" y="8253276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6" name="Freeform 26"/>
          <p:cNvSpPr/>
          <p:nvPr/>
        </p:nvSpPr>
        <p:spPr>
          <a:xfrm>
            <a:off x="14700354" y="2981275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7" name="Freeform 27"/>
          <p:cNvSpPr/>
          <p:nvPr/>
        </p:nvSpPr>
        <p:spPr>
          <a:xfrm>
            <a:off x="1485301" y="1425273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28" name="Group 28"/>
          <p:cNvGrpSpPr/>
          <p:nvPr/>
        </p:nvGrpSpPr>
        <p:grpSpPr>
          <a:xfrm>
            <a:off x="2828479" y="4620239"/>
            <a:ext cx="5835364" cy="4241488"/>
            <a:chOff x="0" y="0"/>
            <a:chExt cx="1536886" cy="11171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536886" cy="1117100"/>
            </a:xfrm>
            <a:custGeom>
              <a:avLst/>
              <a:gdLst/>
              <a:ahLst/>
              <a:cxnLst/>
              <a:rect l="l" t="t" r="r" b="b"/>
              <a:pathLst>
                <a:path w="1536886" h="1117100">
                  <a:moveTo>
                    <a:pt x="26534" y="0"/>
                  </a:moveTo>
                  <a:lnTo>
                    <a:pt x="1510352" y="0"/>
                  </a:lnTo>
                  <a:cubicBezTo>
                    <a:pt x="1517389" y="0"/>
                    <a:pt x="1524138" y="2796"/>
                    <a:pt x="1529114" y="7772"/>
                  </a:cubicBezTo>
                  <a:cubicBezTo>
                    <a:pt x="1534090" y="12748"/>
                    <a:pt x="1536886" y="19497"/>
                    <a:pt x="1536886" y="26534"/>
                  </a:cubicBezTo>
                  <a:lnTo>
                    <a:pt x="1536886" y="1090565"/>
                  </a:lnTo>
                  <a:cubicBezTo>
                    <a:pt x="1536886" y="1097603"/>
                    <a:pt x="1534090" y="1104352"/>
                    <a:pt x="1529114" y="1109328"/>
                  </a:cubicBezTo>
                  <a:cubicBezTo>
                    <a:pt x="1524138" y="1114304"/>
                    <a:pt x="1517389" y="1117100"/>
                    <a:pt x="1510352" y="1117100"/>
                  </a:cubicBezTo>
                  <a:lnTo>
                    <a:pt x="26534" y="1117100"/>
                  </a:lnTo>
                  <a:cubicBezTo>
                    <a:pt x="19497" y="1117100"/>
                    <a:pt x="12748" y="1114304"/>
                    <a:pt x="7772" y="1109328"/>
                  </a:cubicBezTo>
                  <a:cubicBezTo>
                    <a:pt x="2796" y="1104352"/>
                    <a:pt x="0" y="1097603"/>
                    <a:pt x="0" y="1090565"/>
                  </a:cubicBezTo>
                  <a:lnTo>
                    <a:pt x="0" y="26534"/>
                  </a:lnTo>
                  <a:cubicBezTo>
                    <a:pt x="0" y="19497"/>
                    <a:pt x="2796" y="12748"/>
                    <a:pt x="7772" y="7772"/>
                  </a:cubicBezTo>
                  <a:cubicBezTo>
                    <a:pt x="12748" y="2796"/>
                    <a:pt x="19497" y="0"/>
                    <a:pt x="26534" y="0"/>
                  </a:cubicBezTo>
                  <a:close/>
                </a:path>
              </a:pathLst>
            </a:custGeom>
            <a:solidFill>
              <a:srgbClr val="48B8D0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1536886" cy="1155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9734952" y="4944831"/>
            <a:ext cx="5832378" cy="2852668"/>
          </a:xfrm>
          <a:custGeom>
            <a:avLst/>
            <a:gdLst/>
            <a:ahLst/>
            <a:cxnLst/>
            <a:rect l="l" t="t" r="r" b="b"/>
            <a:pathLst>
              <a:path w="5832378" h="2852668">
                <a:moveTo>
                  <a:pt x="0" y="0"/>
                </a:moveTo>
                <a:lnTo>
                  <a:pt x="5832378" y="0"/>
                </a:lnTo>
                <a:lnTo>
                  <a:pt x="5832378" y="2852669"/>
                </a:lnTo>
                <a:lnTo>
                  <a:pt x="0" y="28526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r="-51" b="-14180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2" name="TextBox 32"/>
          <p:cNvSpPr txBox="1"/>
          <p:nvPr/>
        </p:nvSpPr>
        <p:spPr>
          <a:xfrm>
            <a:off x="10372886" y="5570431"/>
            <a:ext cx="4556511" cy="155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調べ方がわからずに全部chatgpt便りにしたら一向にうまくいかない＋エラーが増え続けるとかういう地獄これで3週間近く無駄に過ごしてた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89513" y="1177623"/>
            <a:ext cx="15708973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150">
                <a:solidFill>
                  <a:srgbClr val="494F56"/>
                </a:solidFill>
                <a:latin typeface="Funtastic"/>
                <a:ea typeface="Funtastic"/>
                <a:cs typeface="Funtastic"/>
                <a:sym typeface="Funtastic"/>
              </a:rPr>
              <a:t>調べずにバージョン変更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263703" y="4789593"/>
            <a:ext cx="4964917" cy="3864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6"/>
              </a:lnSpc>
            </a:pPr>
            <a:r>
              <a:rPr lang="en-US" sz="1597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FAILURE: Build failed with an exception. * Where: Build file 'C:\Users\81905\Desktop\mobile_dev\travelshare\android\build.gradle' line: 24 * What went wrong: A problem occurred evaluating root project 'android'. &gt; A problem occurred configuring project ':app'. &gt; [CXX1101] NDK at C:\Users\81905\AppData\Local\Android\sdk\ndk\26.3.11579264 did not have a source.properties file * Try: &gt; Run with --stacktrace option to get the stack trace. &gt; Run with --info or --debug option to get more log output. &gt; Run with --scan to get full insights. &gt; Get more help at https://help.gradle.org.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2828479" y="3528884"/>
            <a:ext cx="5835364" cy="1007045"/>
            <a:chOff x="0" y="0"/>
            <a:chExt cx="1536886" cy="26523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536886" cy="265230"/>
            </a:xfrm>
            <a:custGeom>
              <a:avLst/>
              <a:gdLst/>
              <a:ahLst/>
              <a:cxnLst/>
              <a:rect l="l" t="t" r="r" b="b"/>
              <a:pathLst>
                <a:path w="1536886" h="265230">
                  <a:moveTo>
                    <a:pt x="26534" y="0"/>
                  </a:moveTo>
                  <a:lnTo>
                    <a:pt x="1510352" y="0"/>
                  </a:lnTo>
                  <a:cubicBezTo>
                    <a:pt x="1517389" y="0"/>
                    <a:pt x="1524138" y="2796"/>
                    <a:pt x="1529114" y="7772"/>
                  </a:cubicBezTo>
                  <a:cubicBezTo>
                    <a:pt x="1534090" y="12748"/>
                    <a:pt x="1536886" y="19497"/>
                    <a:pt x="1536886" y="26534"/>
                  </a:cubicBezTo>
                  <a:lnTo>
                    <a:pt x="1536886" y="238696"/>
                  </a:lnTo>
                  <a:cubicBezTo>
                    <a:pt x="1536886" y="245733"/>
                    <a:pt x="1534090" y="252482"/>
                    <a:pt x="1529114" y="257458"/>
                  </a:cubicBezTo>
                  <a:cubicBezTo>
                    <a:pt x="1524138" y="262434"/>
                    <a:pt x="1517389" y="265230"/>
                    <a:pt x="1510352" y="265230"/>
                  </a:cubicBezTo>
                  <a:lnTo>
                    <a:pt x="26534" y="265230"/>
                  </a:lnTo>
                  <a:cubicBezTo>
                    <a:pt x="19497" y="265230"/>
                    <a:pt x="12748" y="262434"/>
                    <a:pt x="7772" y="257458"/>
                  </a:cubicBezTo>
                  <a:cubicBezTo>
                    <a:pt x="2796" y="252482"/>
                    <a:pt x="0" y="245733"/>
                    <a:pt x="0" y="238696"/>
                  </a:cubicBezTo>
                  <a:lnTo>
                    <a:pt x="0" y="26534"/>
                  </a:lnTo>
                  <a:cubicBezTo>
                    <a:pt x="0" y="19497"/>
                    <a:pt x="2796" y="12748"/>
                    <a:pt x="7772" y="7772"/>
                  </a:cubicBezTo>
                  <a:cubicBezTo>
                    <a:pt x="12748" y="2796"/>
                    <a:pt x="19497" y="0"/>
                    <a:pt x="26534" y="0"/>
                  </a:cubicBezTo>
                  <a:close/>
                </a:path>
              </a:pathLst>
            </a:custGeom>
            <a:solidFill>
              <a:srgbClr val="48B8D0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1536886" cy="303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4360287" y="3628546"/>
            <a:ext cx="4556511" cy="721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41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エラー文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06740"/>
            <a:chOff x="0" y="0"/>
            <a:chExt cx="8832699" cy="4466111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8809840" cy="4438172"/>
            </a:xfrm>
            <a:custGeom>
              <a:avLst/>
              <a:gdLst/>
              <a:ahLst/>
              <a:cxnLst/>
              <a:rect l="l" t="t" r="r" b="b"/>
              <a:pathLst>
                <a:path w="8809840" h="4438172">
                  <a:moveTo>
                    <a:pt x="8809840" y="4438172"/>
                  </a:moveTo>
                  <a:lnTo>
                    <a:pt x="0" y="4430552"/>
                  </a:lnTo>
                  <a:lnTo>
                    <a:pt x="0" y="1552501"/>
                  </a:lnTo>
                  <a:lnTo>
                    <a:pt x="17780" y="19050"/>
                  </a:lnTo>
                  <a:lnTo>
                    <a:pt x="4391315" y="0"/>
                  </a:lnTo>
                  <a:lnTo>
                    <a:pt x="8790790" y="5080"/>
                  </a:lnTo>
                  <a:close/>
                </a:path>
              </a:pathLst>
            </a:custGeom>
            <a:solidFill>
              <a:srgbClr val="B0D0EB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8839049" cy="4464841"/>
            </a:xfrm>
            <a:custGeom>
              <a:avLst/>
              <a:gdLst/>
              <a:ahLst/>
              <a:cxnLst/>
              <a:rect l="l" t="t" r="r" b="b"/>
              <a:pathLst>
                <a:path w="8839049" h="4464841">
                  <a:moveTo>
                    <a:pt x="8804760" y="21590"/>
                  </a:moveTo>
                  <a:cubicBezTo>
                    <a:pt x="8806029" y="34290"/>
                    <a:pt x="8806029" y="44450"/>
                    <a:pt x="8807299" y="54610"/>
                  </a:cubicBezTo>
                  <a:cubicBezTo>
                    <a:pt x="8809839" y="131475"/>
                    <a:pt x="8811110" y="228700"/>
                    <a:pt x="8813649" y="322452"/>
                  </a:cubicBezTo>
                  <a:cubicBezTo>
                    <a:pt x="8813649" y="457872"/>
                    <a:pt x="8826349" y="3128077"/>
                    <a:pt x="8832699" y="3263497"/>
                  </a:cubicBezTo>
                  <a:cubicBezTo>
                    <a:pt x="8839049" y="3468363"/>
                    <a:pt x="8835239" y="3676701"/>
                    <a:pt x="8835239" y="3881567"/>
                  </a:cubicBezTo>
                  <a:cubicBezTo>
                    <a:pt x="8835239" y="4062127"/>
                    <a:pt x="8836510" y="4228798"/>
                    <a:pt x="8837779" y="4403881"/>
                  </a:cubicBezTo>
                  <a:cubicBezTo>
                    <a:pt x="8837779" y="4425471"/>
                    <a:pt x="8837779" y="4439441"/>
                    <a:pt x="8837779" y="4463571"/>
                  </a:cubicBezTo>
                  <a:cubicBezTo>
                    <a:pt x="8814919" y="4463571"/>
                    <a:pt x="8794599" y="4464841"/>
                    <a:pt x="8751171" y="4463571"/>
                  </a:cubicBezTo>
                  <a:cubicBezTo>
                    <a:pt x="8301357" y="4458491"/>
                    <a:pt x="7844624" y="4464841"/>
                    <a:pt x="7394812" y="4459762"/>
                  </a:cubicBezTo>
                  <a:cubicBezTo>
                    <a:pt x="7124923" y="4455951"/>
                    <a:pt x="6861956" y="4458491"/>
                    <a:pt x="6592068" y="4455951"/>
                  </a:cubicBezTo>
                  <a:cubicBezTo>
                    <a:pt x="6467504" y="4454681"/>
                    <a:pt x="6342941" y="4453412"/>
                    <a:pt x="6218377" y="4452141"/>
                  </a:cubicBezTo>
                  <a:cubicBezTo>
                    <a:pt x="6142255" y="4452141"/>
                    <a:pt x="6073053" y="4453412"/>
                    <a:pt x="5996931" y="4453412"/>
                  </a:cubicBezTo>
                  <a:cubicBezTo>
                    <a:pt x="5803165" y="4452141"/>
                    <a:pt x="5270309" y="4453412"/>
                    <a:pt x="5076544" y="4452141"/>
                  </a:cubicBezTo>
                  <a:cubicBezTo>
                    <a:pt x="4938140" y="4450871"/>
                    <a:pt x="2170060" y="4459762"/>
                    <a:pt x="2031656" y="4458491"/>
                  </a:cubicBezTo>
                  <a:cubicBezTo>
                    <a:pt x="1997055" y="4458491"/>
                    <a:pt x="1955534" y="4459762"/>
                    <a:pt x="1920933" y="4459762"/>
                  </a:cubicBezTo>
                  <a:cubicBezTo>
                    <a:pt x="1837890" y="4459762"/>
                    <a:pt x="1761768" y="4461031"/>
                    <a:pt x="1678726" y="4461031"/>
                  </a:cubicBezTo>
                  <a:cubicBezTo>
                    <a:pt x="1471120" y="4461031"/>
                    <a:pt x="1270434" y="4459762"/>
                    <a:pt x="1062828" y="4458491"/>
                  </a:cubicBezTo>
                  <a:cubicBezTo>
                    <a:pt x="938264" y="4457221"/>
                    <a:pt x="813701" y="4455951"/>
                    <a:pt x="696057" y="4454681"/>
                  </a:cubicBezTo>
                  <a:cubicBezTo>
                    <a:pt x="474611" y="4453412"/>
                    <a:pt x="253165" y="4452141"/>
                    <a:pt x="48260" y="4452141"/>
                  </a:cubicBezTo>
                  <a:cubicBezTo>
                    <a:pt x="38100" y="4452141"/>
                    <a:pt x="29210" y="4452141"/>
                    <a:pt x="19050" y="4450871"/>
                  </a:cubicBezTo>
                  <a:cubicBezTo>
                    <a:pt x="10160" y="4449601"/>
                    <a:pt x="5080" y="4443251"/>
                    <a:pt x="7620" y="4434362"/>
                  </a:cubicBezTo>
                  <a:cubicBezTo>
                    <a:pt x="16510" y="4402413"/>
                    <a:pt x="12700" y="4315606"/>
                    <a:pt x="11430" y="4225325"/>
                  </a:cubicBezTo>
                  <a:cubicBezTo>
                    <a:pt x="10160" y="4041293"/>
                    <a:pt x="6350" y="3860733"/>
                    <a:pt x="7620" y="3676701"/>
                  </a:cubicBezTo>
                  <a:cubicBezTo>
                    <a:pt x="5080" y="3447529"/>
                    <a:pt x="0" y="610654"/>
                    <a:pt x="7620" y="378009"/>
                  </a:cubicBezTo>
                  <a:cubicBezTo>
                    <a:pt x="8890" y="332869"/>
                    <a:pt x="7620" y="284257"/>
                    <a:pt x="8890" y="239117"/>
                  </a:cubicBezTo>
                  <a:cubicBezTo>
                    <a:pt x="10160" y="166199"/>
                    <a:pt x="12700" y="8633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80160" y="30480"/>
                    <a:pt x="190883" y="29210"/>
                  </a:cubicBezTo>
                  <a:cubicBezTo>
                    <a:pt x="377728" y="25400"/>
                    <a:pt x="564574" y="22860"/>
                    <a:pt x="758339" y="20320"/>
                  </a:cubicBezTo>
                  <a:cubicBezTo>
                    <a:pt x="889823" y="17780"/>
                    <a:pt x="1021307" y="16510"/>
                    <a:pt x="1145871" y="13970"/>
                  </a:cubicBezTo>
                  <a:cubicBezTo>
                    <a:pt x="1270434" y="11430"/>
                    <a:pt x="1401918" y="8890"/>
                    <a:pt x="1526482" y="8890"/>
                  </a:cubicBezTo>
                  <a:cubicBezTo>
                    <a:pt x="1664886" y="7620"/>
                    <a:pt x="1803290" y="10160"/>
                    <a:pt x="1941694" y="8890"/>
                  </a:cubicBezTo>
                  <a:cubicBezTo>
                    <a:pt x="2114699" y="8890"/>
                    <a:pt x="5249549" y="6350"/>
                    <a:pt x="5422554" y="5080"/>
                  </a:cubicBezTo>
                  <a:cubicBezTo>
                    <a:pt x="5588639" y="3810"/>
                    <a:pt x="5754724" y="2540"/>
                    <a:pt x="5927729" y="2540"/>
                  </a:cubicBezTo>
                  <a:cubicBezTo>
                    <a:pt x="6211457" y="1270"/>
                    <a:pt x="6488265" y="0"/>
                    <a:pt x="6771993" y="0"/>
                  </a:cubicBezTo>
                  <a:cubicBezTo>
                    <a:pt x="6889637" y="0"/>
                    <a:pt x="7014200" y="2540"/>
                    <a:pt x="7131843" y="2540"/>
                  </a:cubicBezTo>
                  <a:cubicBezTo>
                    <a:pt x="7457093" y="3810"/>
                    <a:pt x="7789263" y="5080"/>
                    <a:pt x="8114512" y="7620"/>
                  </a:cubicBezTo>
                  <a:cubicBezTo>
                    <a:pt x="8287518" y="8890"/>
                    <a:pt x="8460522" y="12700"/>
                    <a:pt x="8633527" y="16510"/>
                  </a:cubicBezTo>
                  <a:cubicBezTo>
                    <a:pt x="8675048" y="16510"/>
                    <a:pt x="8716570" y="16510"/>
                    <a:pt x="8751171" y="16510"/>
                  </a:cubicBezTo>
                  <a:cubicBezTo>
                    <a:pt x="8785710" y="17780"/>
                    <a:pt x="8794599" y="20320"/>
                    <a:pt x="8804760" y="21590"/>
                  </a:cubicBezTo>
                  <a:close/>
                  <a:moveTo>
                    <a:pt x="8814919" y="4447062"/>
                  </a:moveTo>
                  <a:cubicBezTo>
                    <a:pt x="8816189" y="4430551"/>
                    <a:pt x="8817460" y="4417851"/>
                    <a:pt x="8817460" y="4405151"/>
                  </a:cubicBezTo>
                  <a:cubicBezTo>
                    <a:pt x="8816189" y="4211436"/>
                    <a:pt x="8814919" y="4027404"/>
                    <a:pt x="8814919" y="3829483"/>
                  </a:cubicBezTo>
                  <a:cubicBezTo>
                    <a:pt x="8814919" y="3739203"/>
                    <a:pt x="8817460" y="3648923"/>
                    <a:pt x="8816189" y="3558642"/>
                  </a:cubicBezTo>
                  <a:cubicBezTo>
                    <a:pt x="8816189" y="3475307"/>
                    <a:pt x="8814919" y="3388499"/>
                    <a:pt x="8813649" y="3305164"/>
                  </a:cubicBezTo>
                  <a:cubicBezTo>
                    <a:pt x="8808569" y="3176689"/>
                    <a:pt x="8797139" y="516901"/>
                    <a:pt x="8797139" y="388426"/>
                  </a:cubicBezTo>
                  <a:cubicBezTo>
                    <a:pt x="8794599" y="280785"/>
                    <a:pt x="8792060" y="169671"/>
                    <a:pt x="8789519" y="63500"/>
                  </a:cubicBezTo>
                  <a:cubicBezTo>
                    <a:pt x="8788249" y="44450"/>
                    <a:pt x="8786979" y="43180"/>
                    <a:pt x="8730410" y="41910"/>
                  </a:cubicBezTo>
                  <a:cubicBezTo>
                    <a:pt x="8709649" y="41910"/>
                    <a:pt x="8695809" y="41910"/>
                    <a:pt x="8675048" y="40640"/>
                  </a:cubicBezTo>
                  <a:cubicBezTo>
                    <a:pt x="8502044" y="36830"/>
                    <a:pt x="8322119" y="31750"/>
                    <a:pt x="8149113" y="30480"/>
                  </a:cubicBezTo>
                  <a:cubicBezTo>
                    <a:pt x="7726981" y="26670"/>
                    <a:pt x="7297929" y="25400"/>
                    <a:pt x="6875797" y="22860"/>
                  </a:cubicBezTo>
                  <a:cubicBezTo>
                    <a:pt x="6813515" y="22860"/>
                    <a:pt x="6744313" y="22860"/>
                    <a:pt x="6682031" y="22860"/>
                  </a:cubicBezTo>
                  <a:cubicBezTo>
                    <a:pt x="6578228" y="22860"/>
                    <a:pt x="6474425" y="22860"/>
                    <a:pt x="6377542" y="22860"/>
                  </a:cubicBezTo>
                  <a:cubicBezTo>
                    <a:pt x="6156096" y="22860"/>
                    <a:pt x="5934649" y="22860"/>
                    <a:pt x="5720123" y="24130"/>
                  </a:cubicBezTo>
                  <a:cubicBezTo>
                    <a:pt x="5533278" y="25400"/>
                    <a:pt x="2384586" y="29210"/>
                    <a:pt x="2197741" y="29210"/>
                  </a:cubicBezTo>
                  <a:cubicBezTo>
                    <a:pt x="1893252" y="29210"/>
                    <a:pt x="1588764" y="26670"/>
                    <a:pt x="1284275" y="33020"/>
                  </a:cubicBezTo>
                  <a:cubicBezTo>
                    <a:pt x="1125110" y="36830"/>
                    <a:pt x="972866" y="36830"/>
                    <a:pt x="820621" y="38100"/>
                  </a:cubicBezTo>
                  <a:cubicBezTo>
                    <a:pt x="557654" y="41910"/>
                    <a:pt x="294686" y="45720"/>
                    <a:pt x="49530" y="50800"/>
                  </a:cubicBezTo>
                  <a:cubicBezTo>
                    <a:pt x="36830" y="50800"/>
                    <a:pt x="34290" y="53340"/>
                    <a:pt x="33020" y="75919"/>
                  </a:cubicBezTo>
                  <a:cubicBezTo>
                    <a:pt x="31750" y="138420"/>
                    <a:pt x="31750" y="200922"/>
                    <a:pt x="30480" y="263423"/>
                  </a:cubicBezTo>
                  <a:cubicBezTo>
                    <a:pt x="29210" y="367592"/>
                    <a:pt x="26670" y="468289"/>
                    <a:pt x="25400" y="572458"/>
                  </a:cubicBezTo>
                  <a:cubicBezTo>
                    <a:pt x="20320" y="683572"/>
                    <a:pt x="26670" y="3398917"/>
                    <a:pt x="29210" y="3510030"/>
                  </a:cubicBezTo>
                  <a:cubicBezTo>
                    <a:pt x="29210" y="3628089"/>
                    <a:pt x="29210" y="3749620"/>
                    <a:pt x="30480" y="3867678"/>
                  </a:cubicBezTo>
                  <a:cubicBezTo>
                    <a:pt x="30480" y="3954486"/>
                    <a:pt x="33020" y="4041293"/>
                    <a:pt x="33020" y="4128101"/>
                  </a:cubicBezTo>
                  <a:cubicBezTo>
                    <a:pt x="33020" y="4221853"/>
                    <a:pt x="33020" y="4315606"/>
                    <a:pt x="31750" y="4405151"/>
                  </a:cubicBezTo>
                  <a:cubicBezTo>
                    <a:pt x="31750" y="4408962"/>
                    <a:pt x="31750" y="4411501"/>
                    <a:pt x="31750" y="4415312"/>
                  </a:cubicBezTo>
                  <a:cubicBezTo>
                    <a:pt x="31750" y="4425471"/>
                    <a:pt x="35560" y="4429282"/>
                    <a:pt x="44450" y="4429282"/>
                  </a:cubicBezTo>
                  <a:cubicBezTo>
                    <a:pt x="94000" y="4429282"/>
                    <a:pt x="190883" y="4430551"/>
                    <a:pt x="280846" y="4430551"/>
                  </a:cubicBezTo>
                  <a:cubicBezTo>
                    <a:pt x="412329" y="4430551"/>
                    <a:pt x="550733" y="4428012"/>
                    <a:pt x="682217" y="4430551"/>
                  </a:cubicBezTo>
                  <a:cubicBezTo>
                    <a:pt x="896743" y="4434362"/>
                    <a:pt x="1111270" y="4436901"/>
                    <a:pt x="1325796" y="4435632"/>
                  </a:cubicBezTo>
                  <a:cubicBezTo>
                    <a:pt x="1464200" y="4434362"/>
                    <a:pt x="1595684" y="4436901"/>
                    <a:pt x="1734088" y="4436901"/>
                  </a:cubicBezTo>
                  <a:cubicBezTo>
                    <a:pt x="1934773" y="4436901"/>
                    <a:pt x="2135459" y="4435632"/>
                    <a:pt x="2336145" y="4436901"/>
                  </a:cubicBezTo>
                  <a:cubicBezTo>
                    <a:pt x="2633714" y="4438171"/>
                    <a:pt x="5900048" y="4428012"/>
                    <a:pt x="6204537" y="4430551"/>
                  </a:cubicBezTo>
                  <a:cubicBezTo>
                    <a:pt x="6336021" y="4431821"/>
                    <a:pt x="6467504" y="4433091"/>
                    <a:pt x="6592068" y="4433091"/>
                  </a:cubicBezTo>
                  <a:cubicBezTo>
                    <a:pt x="6820435" y="4435632"/>
                    <a:pt x="7041881" y="4431821"/>
                    <a:pt x="7270248" y="4435632"/>
                  </a:cubicBezTo>
                  <a:cubicBezTo>
                    <a:pt x="7457093" y="4438171"/>
                    <a:pt x="7643938" y="4438171"/>
                    <a:pt x="7830784" y="4440712"/>
                  </a:cubicBezTo>
                  <a:cubicBezTo>
                    <a:pt x="8107592" y="4444521"/>
                    <a:pt x="8384400" y="4447062"/>
                    <a:pt x="8661208" y="4448332"/>
                  </a:cubicBezTo>
                  <a:cubicBezTo>
                    <a:pt x="8765011" y="4448332"/>
                    <a:pt x="8794599" y="4447062"/>
                    <a:pt x="8814919" y="4447062"/>
                  </a:cubicBezTo>
                  <a:close/>
                </a:path>
              </a:pathLst>
            </a:custGeom>
            <a:solidFill>
              <a:srgbClr val="494F56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5402913" y="1425273"/>
            <a:ext cx="7436454" cy="7436454"/>
          </a:xfrm>
          <a:custGeom>
            <a:avLst/>
            <a:gdLst/>
            <a:ahLst/>
            <a:cxnLst/>
            <a:rect l="l" t="t" r="r" b="b"/>
            <a:pathLst>
              <a:path w="7436454" h="7436454">
                <a:moveTo>
                  <a:pt x="0" y="0"/>
                </a:moveTo>
                <a:lnTo>
                  <a:pt x="7436454" y="0"/>
                </a:lnTo>
                <a:lnTo>
                  <a:pt x="7436454" y="7436454"/>
                </a:lnTo>
                <a:lnTo>
                  <a:pt x="0" y="743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8700" y="1028700"/>
            <a:ext cx="16184880" cy="8206740"/>
            <a:chOff x="0" y="0"/>
            <a:chExt cx="21579840" cy="10942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4"/>
                  </a:lnTo>
                  <a:lnTo>
                    <a:pt x="0" y="4205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4156241" y="0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8388683" y="25400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2544924" y="76200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6725389" y="25400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0878289" y="0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4205084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3"/>
                  </a:lnTo>
                  <a:lnTo>
                    <a:pt x="0" y="4205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4156241" y="4205084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8388683" y="4230484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2544924" y="4281284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6725389" y="4230484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0878289" y="4205084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0960" y="8396084"/>
              <a:ext cx="4389120" cy="2546236"/>
            </a:xfrm>
            <a:custGeom>
              <a:avLst/>
              <a:gdLst/>
              <a:ahLst/>
              <a:cxnLst/>
              <a:rect l="l" t="t" r="r" b="b"/>
              <a:pathLst>
                <a:path w="4389120" h="2546236">
                  <a:moveTo>
                    <a:pt x="0" y="0"/>
                  </a:moveTo>
                  <a:lnTo>
                    <a:pt x="4389120" y="0"/>
                  </a:lnTo>
                  <a:lnTo>
                    <a:pt x="4389120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7912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4217201" y="8396084"/>
              <a:ext cx="4195279" cy="2546236"/>
            </a:xfrm>
            <a:custGeom>
              <a:avLst/>
              <a:gdLst/>
              <a:ahLst/>
              <a:cxnLst/>
              <a:rect l="l" t="t" r="r" b="b"/>
              <a:pathLst>
                <a:path w="4195279" h="2546236">
                  <a:moveTo>
                    <a:pt x="0" y="0"/>
                  </a:moveTo>
                  <a:lnTo>
                    <a:pt x="4195279" y="0"/>
                  </a:lnTo>
                  <a:lnTo>
                    <a:pt x="4195279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98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8449643" y="8421484"/>
              <a:ext cx="4138597" cy="2520836"/>
            </a:xfrm>
            <a:custGeom>
              <a:avLst/>
              <a:gdLst/>
              <a:ahLst/>
              <a:cxnLst/>
              <a:rect l="l" t="t" r="r" b="b"/>
              <a:pathLst>
                <a:path w="4138597" h="2520836">
                  <a:moveTo>
                    <a:pt x="0" y="0"/>
                  </a:moveTo>
                  <a:lnTo>
                    <a:pt x="4138597" y="0"/>
                  </a:lnTo>
                  <a:lnTo>
                    <a:pt x="4138597" y="2520836"/>
                  </a:lnTo>
                  <a:lnTo>
                    <a:pt x="0" y="2520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4444" b="-8788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2605884" y="8473440"/>
              <a:ext cx="4158116" cy="2468880"/>
            </a:xfrm>
            <a:custGeom>
              <a:avLst/>
              <a:gdLst/>
              <a:ahLst/>
              <a:cxnLst/>
              <a:rect l="l" t="t" r="r" b="b"/>
              <a:pathLst>
                <a:path w="4158116" h="2468880">
                  <a:moveTo>
                    <a:pt x="0" y="0"/>
                  </a:moveTo>
                  <a:lnTo>
                    <a:pt x="4158116" y="0"/>
                  </a:lnTo>
                  <a:lnTo>
                    <a:pt x="4158116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3907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6786349" y="8473440"/>
              <a:ext cx="4244851" cy="2468880"/>
            </a:xfrm>
            <a:custGeom>
              <a:avLst/>
              <a:gdLst/>
              <a:ahLst/>
              <a:cxnLst/>
              <a:rect l="l" t="t" r="r" b="b"/>
              <a:pathLst>
                <a:path w="4244851" h="2468880">
                  <a:moveTo>
                    <a:pt x="0" y="0"/>
                  </a:moveTo>
                  <a:lnTo>
                    <a:pt x="4244851" y="0"/>
                  </a:lnTo>
                  <a:lnTo>
                    <a:pt x="4244851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1579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0939249" y="8396084"/>
              <a:ext cx="640591" cy="2515756"/>
            </a:xfrm>
            <a:custGeom>
              <a:avLst/>
              <a:gdLst/>
              <a:ahLst/>
              <a:cxnLst/>
              <a:rect l="l" t="t" r="r" b="b"/>
              <a:pathLst>
                <a:path w="640591" h="2515756">
                  <a:moveTo>
                    <a:pt x="0" y="0"/>
                  </a:moveTo>
                  <a:lnTo>
                    <a:pt x="640591" y="0"/>
                  </a:lnTo>
                  <a:lnTo>
                    <a:pt x="640591" y="2515756"/>
                  </a:lnTo>
                  <a:lnTo>
                    <a:pt x="0" y="2515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639378" b="-8826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5" name="Freeform 25"/>
          <p:cNvSpPr/>
          <p:nvPr/>
        </p:nvSpPr>
        <p:spPr>
          <a:xfrm>
            <a:off x="1242631" y="1779328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6" name="Freeform 26"/>
          <p:cNvSpPr/>
          <p:nvPr/>
        </p:nvSpPr>
        <p:spPr>
          <a:xfrm>
            <a:off x="2720340" y="8253276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7" name="Freeform 27"/>
          <p:cNvSpPr/>
          <p:nvPr/>
        </p:nvSpPr>
        <p:spPr>
          <a:xfrm>
            <a:off x="14861490" y="7973103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8" name="Freeform 28"/>
          <p:cNvSpPr/>
          <p:nvPr/>
        </p:nvSpPr>
        <p:spPr>
          <a:xfrm>
            <a:off x="3022758" y="5946413"/>
            <a:ext cx="1565515" cy="404188"/>
          </a:xfrm>
          <a:custGeom>
            <a:avLst/>
            <a:gdLst/>
            <a:ahLst/>
            <a:cxnLst/>
            <a:rect l="l" t="t" r="r" b="b"/>
            <a:pathLst>
              <a:path w="1565515" h="404188">
                <a:moveTo>
                  <a:pt x="0" y="0"/>
                </a:moveTo>
                <a:lnTo>
                  <a:pt x="1565516" y="0"/>
                </a:lnTo>
                <a:lnTo>
                  <a:pt x="1565516" y="404187"/>
                </a:lnTo>
                <a:lnTo>
                  <a:pt x="0" y="4041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9" name="TextBox 29"/>
          <p:cNvSpPr txBox="1"/>
          <p:nvPr/>
        </p:nvSpPr>
        <p:spPr>
          <a:xfrm>
            <a:off x="6701386" y="4384313"/>
            <a:ext cx="4839509" cy="156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spc="225">
                <a:solidFill>
                  <a:srgbClr val="494F56"/>
                </a:solidFill>
                <a:latin typeface="Funtastic"/>
                <a:ea typeface="Funtastic"/>
                <a:cs typeface="Funtastic"/>
                <a:sym typeface="Funtastic"/>
              </a:rPr>
              <a:t>実機説明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481936" y="-3606602"/>
            <a:ext cx="19444433" cy="17994939"/>
          </a:xfrm>
          <a:custGeom>
            <a:avLst/>
            <a:gdLst/>
            <a:ahLst/>
            <a:cxnLst/>
            <a:rect l="l" t="t" r="r" b="b"/>
            <a:pathLst>
              <a:path w="19444433" h="17994939">
                <a:moveTo>
                  <a:pt x="19444433" y="0"/>
                </a:moveTo>
                <a:lnTo>
                  <a:pt x="0" y="0"/>
                </a:lnTo>
                <a:lnTo>
                  <a:pt x="0" y="17994938"/>
                </a:lnTo>
                <a:lnTo>
                  <a:pt x="19444433" y="17994938"/>
                </a:lnTo>
                <a:lnTo>
                  <a:pt x="19444433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TextBox 3"/>
          <p:cNvSpPr txBox="1"/>
          <p:nvPr/>
        </p:nvSpPr>
        <p:spPr>
          <a:xfrm>
            <a:off x="8176097" y="3652202"/>
            <a:ext cx="8283765" cy="2687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79"/>
              </a:lnSpc>
              <a:spcBef>
                <a:spcPct val="0"/>
              </a:spcBef>
            </a:pPr>
            <a:r>
              <a:rPr lang="en-US" sz="15699">
                <a:solidFill>
                  <a:srgbClr val="494F56"/>
                </a:solidFill>
                <a:latin typeface="Noot"/>
                <a:ea typeface="Noot"/>
                <a:cs typeface="Noot"/>
                <a:sym typeface="Noot"/>
              </a:rPr>
              <a:t>おわり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06740"/>
            <a:chOff x="0" y="0"/>
            <a:chExt cx="8832699" cy="4466111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8809840" cy="4438172"/>
            </a:xfrm>
            <a:custGeom>
              <a:avLst/>
              <a:gdLst/>
              <a:ahLst/>
              <a:cxnLst/>
              <a:rect l="l" t="t" r="r" b="b"/>
              <a:pathLst>
                <a:path w="8809840" h="4438172">
                  <a:moveTo>
                    <a:pt x="8809840" y="4438172"/>
                  </a:moveTo>
                  <a:lnTo>
                    <a:pt x="0" y="4430552"/>
                  </a:lnTo>
                  <a:lnTo>
                    <a:pt x="0" y="1552501"/>
                  </a:lnTo>
                  <a:lnTo>
                    <a:pt x="17780" y="19050"/>
                  </a:lnTo>
                  <a:lnTo>
                    <a:pt x="4391315" y="0"/>
                  </a:lnTo>
                  <a:lnTo>
                    <a:pt x="8790790" y="5080"/>
                  </a:lnTo>
                  <a:close/>
                </a:path>
              </a:pathLst>
            </a:custGeom>
            <a:solidFill>
              <a:srgbClr val="B0D0EB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8839049" cy="4464841"/>
            </a:xfrm>
            <a:custGeom>
              <a:avLst/>
              <a:gdLst/>
              <a:ahLst/>
              <a:cxnLst/>
              <a:rect l="l" t="t" r="r" b="b"/>
              <a:pathLst>
                <a:path w="8839049" h="4464841">
                  <a:moveTo>
                    <a:pt x="8804760" y="21590"/>
                  </a:moveTo>
                  <a:cubicBezTo>
                    <a:pt x="8806029" y="34290"/>
                    <a:pt x="8806029" y="44450"/>
                    <a:pt x="8807299" y="54610"/>
                  </a:cubicBezTo>
                  <a:cubicBezTo>
                    <a:pt x="8809839" y="131475"/>
                    <a:pt x="8811110" y="228700"/>
                    <a:pt x="8813649" y="322452"/>
                  </a:cubicBezTo>
                  <a:cubicBezTo>
                    <a:pt x="8813649" y="457872"/>
                    <a:pt x="8826349" y="3128077"/>
                    <a:pt x="8832699" y="3263497"/>
                  </a:cubicBezTo>
                  <a:cubicBezTo>
                    <a:pt x="8839049" y="3468363"/>
                    <a:pt x="8835239" y="3676701"/>
                    <a:pt x="8835239" y="3881567"/>
                  </a:cubicBezTo>
                  <a:cubicBezTo>
                    <a:pt x="8835239" y="4062127"/>
                    <a:pt x="8836510" y="4228798"/>
                    <a:pt x="8837779" y="4403881"/>
                  </a:cubicBezTo>
                  <a:cubicBezTo>
                    <a:pt x="8837779" y="4425471"/>
                    <a:pt x="8837779" y="4439441"/>
                    <a:pt x="8837779" y="4463571"/>
                  </a:cubicBezTo>
                  <a:cubicBezTo>
                    <a:pt x="8814919" y="4463571"/>
                    <a:pt x="8794599" y="4464841"/>
                    <a:pt x="8751171" y="4463571"/>
                  </a:cubicBezTo>
                  <a:cubicBezTo>
                    <a:pt x="8301357" y="4458491"/>
                    <a:pt x="7844624" y="4464841"/>
                    <a:pt x="7394812" y="4459762"/>
                  </a:cubicBezTo>
                  <a:cubicBezTo>
                    <a:pt x="7124923" y="4455951"/>
                    <a:pt x="6861956" y="4458491"/>
                    <a:pt x="6592068" y="4455951"/>
                  </a:cubicBezTo>
                  <a:cubicBezTo>
                    <a:pt x="6467504" y="4454681"/>
                    <a:pt x="6342941" y="4453412"/>
                    <a:pt x="6218377" y="4452141"/>
                  </a:cubicBezTo>
                  <a:cubicBezTo>
                    <a:pt x="6142255" y="4452141"/>
                    <a:pt x="6073053" y="4453412"/>
                    <a:pt x="5996931" y="4453412"/>
                  </a:cubicBezTo>
                  <a:cubicBezTo>
                    <a:pt x="5803165" y="4452141"/>
                    <a:pt x="5270309" y="4453412"/>
                    <a:pt x="5076544" y="4452141"/>
                  </a:cubicBezTo>
                  <a:cubicBezTo>
                    <a:pt x="4938140" y="4450871"/>
                    <a:pt x="2170060" y="4459762"/>
                    <a:pt x="2031656" y="4458491"/>
                  </a:cubicBezTo>
                  <a:cubicBezTo>
                    <a:pt x="1997055" y="4458491"/>
                    <a:pt x="1955534" y="4459762"/>
                    <a:pt x="1920933" y="4459762"/>
                  </a:cubicBezTo>
                  <a:cubicBezTo>
                    <a:pt x="1837890" y="4459762"/>
                    <a:pt x="1761768" y="4461031"/>
                    <a:pt x="1678726" y="4461031"/>
                  </a:cubicBezTo>
                  <a:cubicBezTo>
                    <a:pt x="1471120" y="4461031"/>
                    <a:pt x="1270434" y="4459762"/>
                    <a:pt x="1062828" y="4458491"/>
                  </a:cubicBezTo>
                  <a:cubicBezTo>
                    <a:pt x="938264" y="4457221"/>
                    <a:pt x="813701" y="4455951"/>
                    <a:pt x="696057" y="4454681"/>
                  </a:cubicBezTo>
                  <a:cubicBezTo>
                    <a:pt x="474611" y="4453412"/>
                    <a:pt x="253165" y="4452141"/>
                    <a:pt x="48260" y="4452141"/>
                  </a:cubicBezTo>
                  <a:cubicBezTo>
                    <a:pt x="38100" y="4452141"/>
                    <a:pt x="29210" y="4452141"/>
                    <a:pt x="19050" y="4450871"/>
                  </a:cubicBezTo>
                  <a:cubicBezTo>
                    <a:pt x="10160" y="4449601"/>
                    <a:pt x="5080" y="4443251"/>
                    <a:pt x="7620" y="4434362"/>
                  </a:cubicBezTo>
                  <a:cubicBezTo>
                    <a:pt x="16510" y="4402413"/>
                    <a:pt x="12700" y="4315606"/>
                    <a:pt x="11430" y="4225325"/>
                  </a:cubicBezTo>
                  <a:cubicBezTo>
                    <a:pt x="10160" y="4041293"/>
                    <a:pt x="6350" y="3860733"/>
                    <a:pt x="7620" y="3676701"/>
                  </a:cubicBezTo>
                  <a:cubicBezTo>
                    <a:pt x="5080" y="3447529"/>
                    <a:pt x="0" y="610654"/>
                    <a:pt x="7620" y="378009"/>
                  </a:cubicBezTo>
                  <a:cubicBezTo>
                    <a:pt x="8890" y="332869"/>
                    <a:pt x="7620" y="284257"/>
                    <a:pt x="8890" y="239117"/>
                  </a:cubicBezTo>
                  <a:cubicBezTo>
                    <a:pt x="10160" y="166199"/>
                    <a:pt x="12700" y="8633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80160" y="30480"/>
                    <a:pt x="190883" y="29210"/>
                  </a:cubicBezTo>
                  <a:cubicBezTo>
                    <a:pt x="377728" y="25400"/>
                    <a:pt x="564574" y="22860"/>
                    <a:pt x="758339" y="20320"/>
                  </a:cubicBezTo>
                  <a:cubicBezTo>
                    <a:pt x="889823" y="17780"/>
                    <a:pt x="1021307" y="16510"/>
                    <a:pt x="1145871" y="13970"/>
                  </a:cubicBezTo>
                  <a:cubicBezTo>
                    <a:pt x="1270434" y="11430"/>
                    <a:pt x="1401918" y="8890"/>
                    <a:pt x="1526482" y="8890"/>
                  </a:cubicBezTo>
                  <a:cubicBezTo>
                    <a:pt x="1664886" y="7620"/>
                    <a:pt x="1803290" y="10160"/>
                    <a:pt x="1941694" y="8890"/>
                  </a:cubicBezTo>
                  <a:cubicBezTo>
                    <a:pt x="2114699" y="8890"/>
                    <a:pt x="5249549" y="6350"/>
                    <a:pt x="5422554" y="5080"/>
                  </a:cubicBezTo>
                  <a:cubicBezTo>
                    <a:pt x="5588639" y="3810"/>
                    <a:pt x="5754724" y="2540"/>
                    <a:pt x="5927729" y="2540"/>
                  </a:cubicBezTo>
                  <a:cubicBezTo>
                    <a:pt x="6211457" y="1270"/>
                    <a:pt x="6488265" y="0"/>
                    <a:pt x="6771993" y="0"/>
                  </a:cubicBezTo>
                  <a:cubicBezTo>
                    <a:pt x="6889637" y="0"/>
                    <a:pt x="7014200" y="2540"/>
                    <a:pt x="7131843" y="2540"/>
                  </a:cubicBezTo>
                  <a:cubicBezTo>
                    <a:pt x="7457093" y="3810"/>
                    <a:pt x="7789263" y="5080"/>
                    <a:pt x="8114512" y="7620"/>
                  </a:cubicBezTo>
                  <a:cubicBezTo>
                    <a:pt x="8287518" y="8890"/>
                    <a:pt x="8460522" y="12700"/>
                    <a:pt x="8633527" y="16510"/>
                  </a:cubicBezTo>
                  <a:cubicBezTo>
                    <a:pt x="8675048" y="16510"/>
                    <a:pt x="8716570" y="16510"/>
                    <a:pt x="8751171" y="16510"/>
                  </a:cubicBezTo>
                  <a:cubicBezTo>
                    <a:pt x="8785710" y="17780"/>
                    <a:pt x="8794599" y="20320"/>
                    <a:pt x="8804760" y="21590"/>
                  </a:cubicBezTo>
                  <a:close/>
                  <a:moveTo>
                    <a:pt x="8814919" y="4447062"/>
                  </a:moveTo>
                  <a:cubicBezTo>
                    <a:pt x="8816189" y="4430551"/>
                    <a:pt x="8817460" y="4417851"/>
                    <a:pt x="8817460" y="4405151"/>
                  </a:cubicBezTo>
                  <a:cubicBezTo>
                    <a:pt x="8816189" y="4211436"/>
                    <a:pt x="8814919" y="4027404"/>
                    <a:pt x="8814919" y="3829483"/>
                  </a:cubicBezTo>
                  <a:cubicBezTo>
                    <a:pt x="8814919" y="3739203"/>
                    <a:pt x="8817460" y="3648923"/>
                    <a:pt x="8816189" y="3558642"/>
                  </a:cubicBezTo>
                  <a:cubicBezTo>
                    <a:pt x="8816189" y="3475307"/>
                    <a:pt x="8814919" y="3388499"/>
                    <a:pt x="8813649" y="3305164"/>
                  </a:cubicBezTo>
                  <a:cubicBezTo>
                    <a:pt x="8808569" y="3176689"/>
                    <a:pt x="8797139" y="516901"/>
                    <a:pt x="8797139" y="388426"/>
                  </a:cubicBezTo>
                  <a:cubicBezTo>
                    <a:pt x="8794599" y="280785"/>
                    <a:pt x="8792060" y="169671"/>
                    <a:pt x="8789519" y="63500"/>
                  </a:cubicBezTo>
                  <a:cubicBezTo>
                    <a:pt x="8788249" y="44450"/>
                    <a:pt x="8786979" y="43180"/>
                    <a:pt x="8730410" y="41910"/>
                  </a:cubicBezTo>
                  <a:cubicBezTo>
                    <a:pt x="8709649" y="41910"/>
                    <a:pt x="8695809" y="41910"/>
                    <a:pt x="8675048" y="40640"/>
                  </a:cubicBezTo>
                  <a:cubicBezTo>
                    <a:pt x="8502044" y="36830"/>
                    <a:pt x="8322119" y="31750"/>
                    <a:pt x="8149113" y="30480"/>
                  </a:cubicBezTo>
                  <a:cubicBezTo>
                    <a:pt x="7726981" y="26670"/>
                    <a:pt x="7297929" y="25400"/>
                    <a:pt x="6875797" y="22860"/>
                  </a:cubicBezTo>
                  <a:cubicBezTo>
                    <a:pt x="6813515" y="22860"/>
                    <a:pt x="6744313" y="22860"/>
                    <a:pt x="6682031" y="22860"/>
                  </a:cubicBezTo>
                  <a:cubicBezTo>
                    <a:pt x="6578228" y="22860"/>
                    <a:pt x="6474425" y="22860"/>
                    <a:pt x="6377542" y="22860"/>
                  </a:cubicBezTo>
                  <a:cubicBezTo>
                    <a:pt x="6156096" y="22860"/>
                    <a:pt x="5934649" y="22860"/>
                    <a:pt x="5720123" y="24130"/>
                  </a:cubicBezTo>
                  <a:cubicBezTo>
                    <a:pt x="5533278" y="25400"/>
                    <a:pt x="2384586" y="29210"/>
                    <a:pt x="2197741" y="29210"/>
                  </a:cubicBezTo>
                  <a:cubicBezTo>
                    <a:pt x="1893252" y="29210"/>
                    <a:pt x="1588764" y="26670"/>
                    <a:pt x="1284275" y="33020"/>
                  </a:cubicBezTo>
                  <a:cubicBezTo>
                    <a:pt x="1125110" y="36830"/>
                    <a:pt x="972866" y="36830"/>
                    <a:pt x="820621" y="38100"/>
                  </a:cubicBezTo>
                  <a:cubicBezTo>
                    <a:pt x="557654" y="41910"/>
                    <a:pt x="294686" y="45720"/>
                    <a:pt x="49530" y="50800"/>
                  </a:cubicBezTo>
                  <a:cubicBezTo>
                    <a:pt x="36830" y="50800"/>
                    <a:pt x="34290" y="53340"/>
                    <a:pt x="33020" y="75919"/>
                  </a:cubicBezTo>
                  <a:cubicBezTo>
                    <a:pt x="31750" y="138420"/>
                    <a:pt x="31750" y="200922"/>
                    <a:pt x="30480" y="263423"/>
                  </a:cubicBezTo>
                  <a:cubicBezTo>
                    <a:pt x="29210" y="367592"/>
                    <a:pt x="26670" y="468289"/>
                    <a:pt x="25400" y="572458"/>
                  </a:cubicBezTo>
                  <a:cubicBezTo>
                    <a:pt x="20320" y="683572"/>
                    <a:pt x="26670" y="3398917"/>
                    <a:pt x="29210" y="3510030"/>
                  </a:cubicBezTo>
                  <a:cubicBezTo>
                    <a:pt x="29210" y="3628089"/>
                    <a:pt x="29210" y="3749620"/>
                    <a:pt x="30480" y="3867678"/>
                  </a:cubicBezTo>
                  <a:cubicBezTo>
                    <a:pt x="30480" y="3954486"/>
                    <a:pt x="33020" y="4041293"/>
                    <a:pt x="33020" y="4128101"/>
                  </a:cubicBezTo>
                  <a:cubicBezTo>
                    <a:pt x="33020" y="4221853"/>
                    <a:pt x="33020" y="4315606"/>
                    <a:pt x="31750" y="4405151"/>
                  </a:cubicBezTo>
                  <a:cubicBezTo>
                    <a:pt x="31750" y="4408962"/>
                    <a:pt x="31750" y="4411501"/>
                    <a:pt x="31750" y="4415312"/>
                  </a:cubicBezTo>
                  <a:cubicBezTo>
                    <a:pt x="31750" y="4425471"/>
                    <a:pt x="35560" y="4429282"/>
                    <a:pt x="44450" y="4429282"/>
                  </a:cubicBezTo>
                  <a:cubicBezTo>
                    <a:pt x="94000" y="4429282"/>
                    <a:pt x="190883" y="4430551"/>
                    <a:pt x="280846" y="4430551"/>
                  </a:cubicBezTo>
                  <a:cubicBezTo>
                    <a:pt x="412329" y="4430551"/>
                    <a:pt x="550733" y="4428012"/>
                    <a:pt x="682217" y="4430551"/>
                  </a:cubicBezTo>
                  <a:cubicBezTo>
                    <a:pt x="896743" y="4434362"/>
                    <a:pt x="1111270" y="4436901"/>
                    <a:pt x="1325796" y="4435632"/>
                  </a:cubicBezTo>
                  <a:cubicBezTo>
                    <a:pt x="1464200" y="4434362"/>
                    <a:pt x="1595684" y="4436901"/>
                    <a:pt x="1734088" y="4436901"/>
                  </a:cubicBezTo>
                  <a:cubicBezTo>
                    <a:pt x="1934773" y="4436901"/>
                    <a:pt x="2135459" y="4435632"/>
                    <a:pt x="2336145" y="4436901"/>
                  </a:cubicBezTo>
                  <a:cubicBezTo>
                    <a:pt x="2633714" y="4438171"/>
                    <a:pt x="5900048" y="4428012"/>
                    <a:pt x="6204537" y="4430551"/>
                  </a:cubicBezTo>
                  <a:cubicBezTo>
                    <a:pt x="6336021" y="4431821"/>
                    <a:pt x="6467504" y="4433091"/>
                    <a:pt x="6592068" y="4433091"/>
                  </a:cubicBezTo>
                  <a:cubicBezTo>
                    <a:pt x="6820435" y="4435632"/>
                    <a:pt x="7041881" y="4431821"/>
                    <a:pt x="7270248" y="4435632"/>
                  </a:cubicBezTo>
                  <a:cubicBezTo>
                    <a:pt x="7457093" y="4438171"/>
                    <a:pt x="7643938" y="4438171"/>
                    <a:pt x="7830784" y="4440712"/>
                  </a:cubicBezTo>
                  <a:cubicBezTo>
                    <a:pt x="8107592" y="4444521"/>
                    <a:pt x="8384400" y="4447062"/>
                    <a:pt x="8661208" y="4448332"/>
                  </a:cubicBezTo>
                  <a:cubicBezTo>
                    <a:pt x="8765011" y="4448332"/>
                    <a:pt x="8794599" y="4447062"/>
                    <a:pt x="8814919" y="4447062"/>
                  </a:cubicBezTo>
                  <a:close/>
                </a:path>
              </a:pathLst>
            </a:custGeom>
            <a:solidFill>
              <a:srgbClr val="494F56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5402913" y="1425273"/>
            <a:ext cx="7436454" cy="7436454"/>
          </a:xfrm>
          <a:custGeom>
            <a:avLst/>
            <a:gdLst/>
            <a:ahLst/>
            <a:cxnLst/>
            <a:rect l="l" t="t" r="r" b="b"/>
            <a:pathLst>
              <a:path w="7436454" h="7436454">
                <a:moveTo>
                  <a:pt x="0" y="0"/>
                </a:moveTo>
                <a:lnTo>
                  <a:pt x="7436454" y="0"/>
                </a:lnTo>
                <a:lnTo>
                  <a:pt x="7436454" y="7436454"/>
                </a:lnTo>
                <a:lnTo>
                  <a:pt x="0" y="743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8700" y="1028700"/>
            <a:ext cx="16184880" cy="8206740"/>
            <a:chOff x="0" y="0"/>
            <a:chExt cx="21579840" cy="10942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4"/>
                  </a:lnTo>
                  <a:lnTo>
                    <a:pt x="0" y="4205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4156241" y="0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8388683" y="25400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2544924" y="76200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6725389" y="25400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0878289" y="0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4205084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3"/>
                  </a:lnTo>
                  <a:lnTo>
                    <a:pt x="0" y="4205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4156241" y="4205084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8388683" y="4230484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2544924" y="4281284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6725389" y="4230484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0878289" y="4205084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0960" y="8396084"/>
              <a:ext cx="4389120" cy="2546236"/>
            </a:xfrm>
            <a:custGeom>
              <a:avLst/>
              <a:gdLst/>
              <a:ahLst/>
              <a:cxnLst/>
              <a:rect l="l" t="t" r="r" b="b"/>
              <a:pathLst>
                <a:path w="4389120" h="2546236">
                  <a:moveTo>
                    <a:pt x="0" y="0"/>
                  </a:moveTo>
                  <a:lnTo>
                    <a:pt x="4389120" y="0"/>
                  </a:lnTo>
                  <a:lnTo>
                    <a:pt x="4389120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7912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4217201" y="8396084"/>
              <a:ext cx="4195279" cy="2546236"/>
            </a:xfrm>
            <a:custGeom>
              <a:avLst/>
              <a:gdLst/>
              <a:ahLst/>
              <a:cxnLst/>
              <a:rect l="l" t="t" r="r" b="b"/>
              <a:pathLst>
                <a:path w="4195279" h="2546236">
                  <a:moveTo>
                    <a:pt x="0" y="0"/>
                  </a:moveTo>
                  <a:lnTo>
                    <a:pt x="4195279" y="0"/>
                  </a:lnTo>
                  <a:lnTo>
                    <a:pt x="4195279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98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8449643" y="8421484"/>
              <a:ext cx="4138597" cy="2520836"/>
            </a:xfrm>
            <a:custGeom>
              <a:avLst/>
              <a:gdLst/>
              <a:ahLst/>
              <a:cxnLst/>
              <a:rect l="l" t="t" r="r" b="b"/>
              <a:pathLst>
                <a:path w="4138597" h="2520836">
                  <a:moveTo>
                    <a:pt x="0" y="0"/>
                  </a:moveTo>
                  <a:lnTo>
                    <a:pt x="4138597" y="0"/>
                  </a:lnTo>
                  <a:lnTo>
                    <a:pt x="4138597" y="2520836"/>
                  </a:lnTo>
                  <a:lnTo>
                    <a:pt x="0" y="2520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4444" b="-8788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2605884" y="8473440"/>
              <a:ext cx="4158116" cy="2468880"/>
            </a:xfrm>
            <a:custGeom>
              <a:avLst/>
              <a:gdLst/>
              <a:ahLst/>
              <a:cxnLst/>
              <a:rect l="l" t="t" r="r" b="b"/>
              <a:pathLst>
                <a:path w="4158116" h="2468880">
                  <a:moveTo>
                    <a:pt x="0" y="0"/>
                  </a:moveTo>
                  <a:lnTo>
                    <a:pt x="4158116" y="0"/>
                  </a:lnTo>
                  <a:lnTo>
                    <a:pt x="4158116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3907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6786349" y="8473440"/>
              <a:ext cx="4244851" cy="2468880"/>
            </a:xfrm>
            <a:custGeom>
              <a:avLst/>
              <a:gdLst/>
              <a:ahLst/>
              <a:cxnLst/>
              <a:rect l="l" t="t" r="r" b="b"/>
              <a:pathLst>
                <a:path w="4244851" h="2468880">
                  <a:moveTo>
                    <a:pt x="0" y="0"/>
                  </a:moveTo>
                  <a:lnTo>
                    <a:pt x="4244851" y="0"/>
                  </a:lnTo>
                  <a:lnTo>
                    <a:pt x="4244851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1579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0939249" y="8396084"/>
              <a:ext cx="640591" cy="2515756"/>
            </a:xfrm>
            <a:custGeom>
              <a:avLst/>
              <a:gdLst/>
              <a:ahLst/>
              <a:cxnLst/>
              <a:rect l="l" t="t" r="r" b="b"/>
              <a:pathLst>
                <a:path w="640591" h="2515756">
                  <a:moveTo>
                    <a:pt x="0" y="0"/>
                  </a:moveTo>
                  <a:lnTo>
                    <a:pt x="640591" y="0"/>
                  </a:lnTo>
                  <a:lnTo>
                    <a:pt x="640591" y="2515756"/>
                  </a:lnTo>
                  <a:lnTo>
                    <a:pt x="0" y="2515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639378" b="-8826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485231" y="3644215"/>
            <a:ext cx="5835364" cy="1106306"/>
            <a:chOff x="0" y="0"/>
            <a:chExt cx="1536886" cy="29137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536886" cy="291373"/>
            </a:xfrm>
            <a:custGeom>
              <a:avLst/>
              <a:gdLst/>
              <a:ahLst/>
              <a:cxnLst/>
              <a:rect l="l" t="t" r="r" b="b"/>
              <a:pathLst>
                <a:path w="1536886" h="291373">
                  <a:moveTo>
                    <a:pt x="26534" y="0"/>
                  </a:moveTo>
                  <a:lnTo>
                    <a:pt x="1510352" y="0"/>
                  </a:lnTo>
                  <a:cubicBezTo>
                    <a:pt x="1517389" y="0"/>
                    <a:pt x="1524138" y="2796"/>
                    <a:pt x="1529114" y="7772"/>
                  </a:cubicBezTo>
                  <a:cubicBezTo>
                    <a:pt x="1534090" y="12748"/>
                    <a:pt x="1536886" y="19497"/>
                    <a:pt x="1536886" y="26534"/>
                  </a:cubicBezTo>
                  <a:lnTo>
                    <a:pt x="1536886" y="264838"/>
                  </a:lnTo>
                  <a:cubicBezTo>
                    <a:pt x="1536886" y="271876"/>
                    <a:pt x="1534090" y="278625"/>
                    <a:pt x="1529114" y="283601"/>
                  </a:cubicBezTo>
                  <a:cubicBezTo>
                    <a:pt x="1524138" y="288577"/>
                    <a:pt x="1517389" y="291373"/>
                    <a:pt x="1510352" y="291373"/>
                  </a:cubicBezTo>
                  <a:lnTo>
                    <a:pt x="26534" y="291373"/>
                  </a:lnTo>
                  <a:cubicBezTo>
                    <a:pt x="19497" y="291373"/>
                    <a:pt x="12748" y="288577"/>
                    <a:pt x="7772" y="283601"/>
                  </a:cubicBezTo>
                  <a:cubicBezTo>
                    <a:pt x="2796" y="278625"/>
                    <a:pt x="0" y="271876"/>
                    <a:pt x="0" y="264838"/>
                  </a:cubicBezTo>
                  <a:lnTo>
                    <a:pt x="0" y="26534"/>
                  </a:lnTo>
                  <a:cubicBezTo>
                    <a:pt x="0" y="19497"/>
                    <a:pt x="2796" y="12748"/>
                    <a:pt x="7772" y="7772"/>
                  </a:cubicBezTo>
                  <a:cubicBezTo>
                    <a:pt x="12748" y="2796"/>
                    <a:pt x="19497" y="0"/>
                    <a:pt x="26534" y="0"/>
                  </a:cubicBezTo>
                  <a:close/>
                </a:path>
              </a:pathLst>
            </a:custGeom>
            <a:solidFill>
              <a:srgbClr val="FF9AA2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1536886" cy="329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2828567" y="3757125"/>
            <a:ext cx="880486" cy="880486"/>
          </a:xfrm>
          <a:custGeom>
            <a:avLst/>
            <a:gdLst/>
            <a:ahLst/>
            <a:cxnLst/>
            <a:rect l="l" t="t" r="r" b="b"/>
            <a:pathLst>
              <a:path w="880486" h="880486">
                <a:moveTo>
                  <a:pt x="0" y="0"/>
                </a:moveTo>
                <a:lnTo>
                  <a:pt x="880486" y="0"/>
                </a:lnTo>
                <a:lnTo>
                  <a:pt x="880486" y="880487"/>
                </a:lnTo>
                <a:lnTo>
                  <a:pt x="0" y="8804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29" name="Group 29"/>
          <p:cNvGrpSpPr/>
          <p:nvPr/>
        </p:nvGrpSpPr>
        <p:grpSpPr>
          <a:xfrm>
            <a:off x="2401421" y="6964437"/>
            <a:ext cx="5835364" cy="1106306"/>
            <a:chOff x="0" y="0"/>
            <a:chExt cx="1536886" cy="29137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536886" cy="291373"/>
            </a:xfrm>
            <a:custGeom>
              <a:avLst/>
              <a:gdLst/>
              <a:ahLst/>
              <a:cxnLst/>
              <a:rect l="l" t="t" r="r" b="b"/>
              <a:pathLst>
                <a:path w="1536886" h="291373">
                  <a:moveTo>
                    <a:pt x="26534" y="0"/>
                  </a:moveTo>
                  <a:lnTo>
                    <a:pt x="1510352" y="0"/>
                  </a:lnTo>
                  <a:cubicBezTo>
                    <a:pt x="1517389" y="0"/>
                    <a:pt x="1524138" y="2796"/>
                    <a:pt x="1529114" y="7772"/>
                  </a:cubicBezTo>
                  <a:cubicBezTo>
                    <a:pt x="1534090" y="12748"/>
                    <a:pt x="1536886" y="19497"/>
                    <a:pt x="1536886" y="26534"/>
                  </a:cubicBezTo>
                  <a:lnTo>
                    <a:pt x="1536886" y="264838"/>
                  </a:lnTo>
                  <a:cubicBezTo>
                    <a:pt x="1536886" y="271876"/>
                    <a:pt x="1534090" y="278625"/>
                    <a:pt x="1529114" y="283601"/>
                  </a:cubicBezTo>
                  <a:cubicBezTo>
                    <a:pt x="1524138" y="288577"/>
                    <a:pt x="1517389" y="291373"/>
                    <a:pt x="1510352" y="291373"/>
                  </a:cubicBezTo>
                  <a:lnTo>
                    <a:pt x="26534" y="291373"/>
                  </a:lnTo>
                  <a:cubicBezTo>
                    <a:pt x="19497" y="291373"/>
                    <a:pt x="12748" y="288577"/>
                    <a:pt x="7772" y="283601"/>
                  </a:cubicBezTo>
                  <a:cubicBezTo>
                    <a:pt x="2796" y="278625"/>
                    <a:pt x="0" y="271876"/>
                    <a:pt x="0" y="264838"/>
                  </a:cubicBezTo>
                  <a:lnTo>
                    <a:pt x="0" y="26534"/>
                  </a:lnTo>
                  <a:cubicBezTo>
                    <a:pt x="0" y="19497"/>
                    <a:pt x="2796" y="12748"/>
                    <a:pt x="7772" y="7772"/>
                  </a:cubicBezTo>
                  <a:cubicBezTo>
                    <a:pt x="12748" y="2796"/>
                    <a:pt x="19497" y="0"/>
                    <a:pt x="26534" y="0"/>
                  </a:cubicBezTo>
                  <a:close/>
                </a:path>
              </a:pathLst>
            </a:custGeom>
            <a:solidFill>
              <a:srgbClr val="FF9AA2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536886" cy="329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2744757" y="7108449"/>
            <a:ext cx="849385" cy="849385"/>
          </a:xfrm>
          <a:custGeom>
            <a:avLst/>
            <a:gdLst/>
            <a:ahLst/>
            <a:cxnLst/>
            <a:rect l="l" t="t" r="r" b="b"/>
            <a:pathLst>
              <a:path w="849385" h="849385">
                <a:moveTo>
                  <a:pt x="0" y="0"/>
                </a:moveTo>
                <a:lnTo>
                  <a:pt x="849385" y="0"/>
                </a:lnTo>
                <a:lnTo>
                  <a:pt x="849385" y="849384"/>
                </a:lnTo>
                <a:lnTo>
                  <a:pt x="0" y="8493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33" name="Group 33"/>
          <p:cNvGrpSpPr/>
          <p:nvPr/>
        </p:nvGrpSpPr>
        <p:grpSpPr>
          <a:xfrm>
            <a:off x="10074140" y="3644215"/>
            <a:ext cx="5835364" cy="1106306"/>
            <a:chOff x="0" y="0"/>
            <a:chExt cx="1536886" cy="29137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536886" cy="291373"/>
            </a:xfrm>
            <a:custGeom>
              <a:avLst/>
              <a:gdLst/>
              <a:ahLst/>
              <a:cxnLst/>
              <a:rect l="l" t="t" r="r" b="b"/>
              <a:pathLst>
                <a:path w="1536886" h="291373">
                  <a:moveTo>
                    <a:pt x="26534" y="0"/>
                  </a:moveTo>
                  <a:lnTo>
                    <a:pt x="1510352" y="0"/>
                  </a:lnTo>
                  <a:cubicBezTo>
                    <a:pt x="1517389" y="0"/>
                    <a:pt x="1524138" y="2796"/>
                    <a:pt x="1529114" y="7772"/>
                  </a:cubicBezTo>
                  <a:cubicBezTo>
                    <a:pt x="1534090" y="12748"/>
                    <a:pt x="1536886" y="19497"/>
                    <a:pt x="1536886" y="26534"/>
                  </a:cubicBezTo>
                  <a:lnTo>
                    <a:pt x="1536886" y="264838"/>
                  </a:lnTo>
                  <a:cubicBezTo>
                    <a:pt x="1536886" y="271876"/>
                    <a:pt x="1534090" y="278625"/>
                    <a:pt x="1529114" y="283601"/>
                  </a:cubicBezTo>
                  <a:cubicBezTo>
                    <a:pt x="1524138" y="288577"/>
                    <a:pt x="1517389" y="291373"/>
                    <a:pt x="1510352" y="291373"/>
                  </a:cubicBezTo>
                  <a:lnTo>
                    <a:pt x="26534" y="291373"/>
                  </a:lnTo>
                  <a:cubicBezTo>
                    <a:pt x="19497" y="291373"/>
                    <a:pt x="12748" y="288577"/>
                    <a:pt x="7772" y="283601"/>
                  </a:cubicBezTo>
                  <a:cubicBezTo>
                    <a:pt x="2796" y="278625"/>
                    <a:pt x="0" y="271876"/>
                    <a:pt x="0" y="264838"/>
                  </a:cubicBezTo>
                  <a:lnTo>
                    <a:pt x="0" y="26534"/>
                  </a:lnTo>
                  <a:cubicBezTo>
                    <a:pt x="0" y="19497"/>
                    <a:pt x="2796" y="12748"/>
                    <a:pt x="7772" y="7772"/>
                  </a:cubicBezTo>
                  <a:cubicBezTo>
                    <a:pt x="12748" y="2796"/>
                    <a:pt x="19497" y="0"/>
                    <a:pt x="26534" y="0"/>
                  </a:cubicBezTo>
                  <a:close/>
                </a:path>
              </a:pathLst>
            </a:custGeom>
            <a:solidFill>
              <a:srgbClr val="FF9AA2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1536886" cy="329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sp>
        <p:nvSpPr>
          <p:cNvPr id="36" name="Freeform 36"/>
          <p:cNvSpPr/>
          <p:nvPr/>
        </p:nvSpPr>
        <p:spPr>
          <a:xfrm>
            <a:off x="10417476" y="3787090"/>
            <a:ext cx="847655" cy="847655"/>
          </a:xfrm>
          <a:custGeom>
            <a:avLst/>
            <a:gdLst/>
            <a:ahLst/>
            <a:cxnLst/>
            <a:rect l="l" t="t" r="r" b="b"/>
            <a:pathLst>
              <a:path w="847655" h="847655">
                <a:moveTo>
                  <a:pt x="0" y="0"/>
                </a:moveTo>
                <a:lnTo>
                  <a:pt x="847655" y="0"/>
                </a:lnTo>
                <a:lnTo>
                  <a:pt x="847655" y="847655"/>
                </a:lnTo>
                <a:lnTo>
                  <a:pt x="0" y="8476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37" name="Group 37"/>
          <p:cNvGrpSpPr/>
          <p:nvPr/>
        </p:nvGrpSpPr>
        <p:grpSpPr>
          <a:xfrm>
            <a:off x="9990330" y="6953007"/>
            <a:ext cx="5835364" cy="1106306"/>
            <a:chOff x="0" y="0"/>
            <a:chExt cx="1536886" cy="291373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536886" cy="291373"/>
            </a:xfrm>
            <a:custGeom>
              <a:avLst/>
              <a:gdLst/>
              <a:ahLst/>
              <a:cxnLst/>
              <a:rect l="l" t="t" r="r" b="b"/>
              <a:pathLst>
                <a:path w="1536886" h="291373">
                  <a:moveTo>
                    <a:pt x="26534" y="0"/>
                  </a:moveTo>
                  <a:lnTo>
                    <a:pt x="1510352" y="0"/>
                  </a:lnTo>
                  <a:cubicBezTo>
                    <a:pt x="1517389" y="0"/>
                    <a:pt x="1524138" y="2796"/>
                    <a:pt x="1529114" y="7772"/>
                  </a:cubicBezTo>
                  <a:cubicBezTo>
                    <a:pt x="1534090" y="12748"/>
                    <a:pt x="1536886" y="19497"/>
                    <a:pt x="1536886" y="26534"/>
                  </a:cubicBezTo>
                  <a:lnTo>
                    <a:pt x="1536886" y="264838"/>
                  </a:lnTo>
                  <a:cubicBezTo>
                    <a:pt x="1536886" y="271876"/>
                    <a:pt x="1534090" y="278625"/>
                    <a:pt x="1529114" y="283601"/>
                  </a:cubicBezTo>
                  <a:cubicBezTo>
                    <a:pt x="1524138" y="288577"/>
                    <a:pt x="1517389" y="291373"/>
                    <a:pt x="1510352" y="291373"/>
                  </a:cubicBezTo>
                  <a:lnTo>
                    <a:pt x="26534" y="291373"/>
                  </a:lnTo>
                  <a:cubicBezTo>
                    <a:pt x="19497" y="291373"/>
                    <a:pt x="12748" y="288577"/>
                    <a:pt x="7772" y="283601"/>
                  </a:cubicBezTo>
                  <a:cubicBezTo>
                    <a:pt x="2796" y="278625"/>
                    <a:pt x="0" y="271876"/>
                    <a:pt x="0" y="264838"/>
                  </a:cubicBezTo>
                  <a:lnTo>
                    <a:pt x="0" y="26534"/>
                  </a:lnTo>
                  <a:cubicBezTo>
                    <a:pt x="0" y="19497"/>
                    <a:pt x="2796" y="12748"/>
                    <a:pt x="7772" y="7772"/>
                  </a:cubicBezTo>
                  <a:cubicBezTo>
                    <a:pt x="12748" y="2796"/>
                    <a:pt x="19497" y="0"/>
                    <a:pt x="26534" y="0"/>
                  </a:cubicBezTo>
                  <a:close/>
                </a:path>
              </a:pathLst>
            </a:custGeom>
            <a:solidFill>
              <a:srgbClr val="FF9AA2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1536886" cy="329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sp>
        <p:nvSpPr>
          <p:cNvPr id="40" name="Freeform 40"/>
          <p:cNvSpPr/>
          <p:nvPr/>
        </p:nvSpPr>
        <p:spPr>
          <a:xfrm>
            <a:off x="10369424" y="7074686"/>
            <a:ext cx="862949" cy="862949"/>
          </a:xfrm>
          <a:custGeom>
            <a:avLst/>
            <a:gdLst/>
            <a:ahLst/>
            <a:cxnLst/>
            <a:rect l="l" t="t" r="r" b="b"/>
            <a:pathLst>
              <a:path w="862949" h="862949">
                <a:moveTo>
                  <a:pt x="0" y="0"/>
                </a:moveTo>
                <a:lnTo>
                  <a:pt x="862949" y="0"/>
                </a:lnTo>
                <a:lnTo>
                  <a:pt x="862949" y="862948"/>
                </a:lnTo>
                <a:lnTo>
                  <a:pt x="0" y="86294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1" name="TextBox 41"/>
          <p:cNvSpPr txBox="1"/>
          <p:nvPr/>
        </p:nvSpPr>
        <p:spPr>
          <a:xfrm>
            <a:off x="2247369" y="1251529"/>
            <a:ext cx="13204329" cy="2000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98"/>
              </a:lnSpc>
            </a:pPr>
            <a:r>
              <a:rPr lang="en-US" sz="10499" spc="262">
                <a:solidFill>
                  <a:srgbClr val="494F56"/>
                </a:solidFill>
                <a:latin typeface="Funtastic"/>
                <a:ea typeface="Funtastic"/>
                <a:cs typeface="Funtastic"/>
                <a:sym typeface="Funtastic"/>
              </a:rPr>
              <a:t>資料の流れ</a:t>
            </a:r>
          </a:p>
        </p:txBody>
      </p:sp>
      <p:sp>
        <p:nvSpPr>
          <p:cNvPr id="42" name="Freeform 42"/>
          <p:cNvSpPr/>
          <p:nvPr/>
        </p:nvSpPr>
        <p:spPr>
          <a:xfrm>
            <a:off x="2720340" y="8253276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49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3" name="Freeform 43"/>
          <p:cNvSpPr/>
          <p:nvPr/>
        </p:nvSpPr>
        <p:spPr>
          <a:xfrm>
            <a:off x="14839493" y="2933650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49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4" name="Freeform 44"/>
          <p:cNvSpPr/>
          <p:nvPr/>
        </p:nvSpPr>
        <p:spPr>
          <a:xfrm>
            <a:off x="1485301" y="1425273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49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5" name="Group 45"/>
          <p:cNvGrpSpPr/>
          <p:nvPr/>
        </p:nvGrpSpPr>
        <p:grpSpPr>
          <a:xfrm>
            <a:off x="4468550" y="5143500"/>
            <a:ext cx="1554480" cy="1554480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sp>
        <p:nvSpPr>
          <p:cNvPr id="48" name="TextBox 48"/>
          <p:cNvSpPr txBox="1"/>
          <p:nvPr/>
        </p:nvSpPr>
        <p:spPr>
          <a:xfrm>
            <a:off x="3893084" y="3778268"/>
            <a:ext cx="4427511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1">
                <a:solidFill>
                  <a:srgbClr val="494F5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やりたいこと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809274" y="7098490"/>
            <a:ext cx="4427511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1">
                <a:solidFill>
                  <a:srgbClr val="494F5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技術関連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1481993" y="3811289"/>
            <a:ext cx="4427511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1">
                <a:solidFill>
                  <a:srgbClr val="494F5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困ったこと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1413348" y="7111825"/>
            <a:ext cx="4427511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1">
                <a:solidFill>
                  <a:srgbClr val="494F5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実機説明</a:t>
            </a:r>
          </a:p>
        </p:txBody>
      </p:sp>
      <p:grpSp>
        <p:nvGrpSpPr>
          <p:cNvPr id="52" name="Group 52"/>
          <p:cNvGrpSpPr/>
          <p:nvPr/>
        </p:nvGrpSpPr>
        <p:grpSpPr>
          <a:xfrm rot="-8292302">
            <a:off x="8320955" y="4744328"/>
            <a:ext cx="1554480" cy="2076559"/>
            <a:chOff x="0" y="0"/>
            <a:chExt cx="812800" cy="1085783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1085783"/>
            </a:xfrm>
            <a:custGeom>
              <a:avLst/>
              <a:gdLst/>
              <a:ahLst/>
              <a:cxnLst/>
              <a:rect l="l" t="t" r="r" b="b"/>
              <a:pathLst>
                <a:path w="812800" h="1085783">
                  <a:moveTo>
                    <a:pt x="406400" y="1085783"/>
                  </a:moveTo>
                  <a:lnTo>
                    <a:pt x="0" y="679383"/>
                  </a:lnTo>
                  <a:lnTo>
                    <a:pt x="203200" y="679383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679383"/>
                  </a:lnTo>
                  <a:lnTo>
                    <a:pt x="812800" y="679383"/>
                  </a:lnTo>
                  <a:lnTo>
                    <a:pt x="406400" y="10857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203200" y="-38100"/>
              <a:ext cx="406400" cy="1022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2130772" y="5179147"/>
            <a:ext cx="1554480" cy="1554480"/>
            <a:chOff x="0" y="0"/>
            <a:chExt cx="812800" cy="812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06740"/>
            <a:chOff x="0" y="0"/>
            <a:chExt cx="8832699" cy="4466111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8809840" cy="4438172"/>
            </a:xfrm>
            <a:custGeom>
              <a:avLst/>
              <a:gdLst/>
              <a:ahLst/>
              <a:cxnLst/>
              <a:rect l="l" t="t" r="r" b="b"/>
              <a:pathLst>
                <a:path w="8809840" h="4438172">
                  <a:moveTo>
                    <a:pt x="8809840" y="4438172"/>
                  </a:moveTo>
                  <a:lnTo>
                    <a:pt x="0" y="4430552"/>
                  </a:lnTo>
                  <a:lnTo>
                    <a:pt x="0" y="1552501"/>
                  </a:lnTo>
                  <a:lnTo>
                    <a:pt x="17780" y="19050"/>
                  </a:lnTo>
                  <a:lnTo>
                    <a:pt x="4391315" y="0"/>
                  </a:lnTo>
                  <a:lnTo>
                    <a:pt x="8790790" y="5080"/>
                  </a:lnTo>
                  <a:close/>
                </a:path>
              </a:pathLst>
            </a:custGeom>
            <a:solidFill>
              <a:srgbClr val="B0D0EB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8839049" cy="4464841"/>
            </a:xfrm>
            <a:custGeom>
              <a:avLst/>
              <a:gdLst/>
              <a:ahLst/>
              <a:cxnLst/>
              <a:rect l="l" t="t" r="r" b="b"/>
              <a:pathLst>
                <a:path w="8839049" h="4464841">
                  <a:moveTo>
                    <a:pt x="8804760" y="21590"/>
                  </a:moveTo>
                  <a:cubicBezTo>
                    <a:pt x="8806029" y="34290"/>
                    <a:pt x="8806029" y="44450"/>
                    <a:pt x="8807299" y="54610"/>
                  </a:cubicBezTo>
                  <a:cubicBezTo>
                    <a:pt x="8809839" y="131475"/>
                    <a:pt x="8811110" y="228700"/>
                    <a:pt x="8813649" y="322452"/>
                  </a:cubicBezTo>
                  <a:cubicBezTo>
                    <a:pt x="8813649" y="457872"/>
                    <a:pt x="8826349" y="3128077"/>
                    <a:pt x="8832699" y="3263497"/>
                  </a:cubicBezTo>
                  <a:cubicBezTo>
                    <a:pt x="8839049" y="3468363"/>
                    <a:pt x="8835239" y="3676701"/>
                    <a:pt x="8835239" y="3881567"/>
                  </a:cubicBezTo>
                  <a:cubicBezTo>
                    <a:pt x="8835239" y="4062127"/>
                    <a:pt x="8836510" y="4228798"/>
                    <a:pt x="8837779" y="4403881"/>
                  </a:cubicBezTo>
                  <a:cubicBezTo>
                    <a:pt x="8837779" y="4425471"/>
                    <a:pt x="8837779" y="4439441"/>
                    <a:pt x="8837779" y="4463571"/>
                  </a:cubicBezTo>
                  <a:cubicBezTo>
                    <a:pt x="8814919" y="4463571"/>
                    <a:pt x="8794599" y="4464841"/>
                    <a:pt x="8751171" y="4463571"/>
                  </a:cubicBezTo>
                  <a:cubicBezTo>
                    <a:pt x="8301357" y="4458491"/>
                    <a:pt x="7844624" y="4464841"/>
                    <a:pt x="7394812" y="4459762"/>
                  </a:cubicBezTo>
                  <a:cubicBezTo>
                    <a:pt x="7124923" y="4455951"/>
                    <a:pt x="6861956" y="4458491"/>
                    <a:pt x="6592068" y="4455951"/>
                  </a:cubicBezTo>
                  <a:cubicBezTo>
                    <a:pt x="6467504" y="4454681"/>
                    <a:pt x="6342941" y="4453412"/>
                    <a:pt x="6218377" y="4452141"/>
                  </a:cubicBezTo>
                  <a:cubicBezTo>
                    <a:pt x="6142255" y="4452141"/>
                    <a:pt x="6073053" y="4453412"/>
                    <a:pt x="5996931" y="4453412"/>
                  </a:cubicBezTo>
                  <a:cubicBezTo>
                    <a:pt x="5803165" y="4452141"/>
                    <a:pt x="5270309" y="4453412"/>
                    <a:pt x="5076544" y="4452141"/>
                  </a:cubicBezTo>
                  <a:cubicBezTo>
                    <a:pt x="4938140" y="4450871"/>
                    <a:pt x="2170060" y="4459762"/>
                    <a:pt x="2031656" y="4458491"/>
                  </a:cubicBezTo>
                  <a:cubicBezTo>
                    <a:pt x="1997055" y="4458491"/>
                    <a:pt x="1955534" y="4459762"/>
                    <a:pt x="1920933" y="4459762"/>
                  </a:cubicBezTo>
                  <a:cubicBezTo>
                    <a:pt x="1837890" y="4459762"/>
                    <a:pt x="1761768" y="4461031"/>
                    <a:pt x="1678726" y="4461031"/>
                  </a:cubicBezTo>
                  <a:cubicBezTo>
                    <a:pt x="1471120" y="4461031"/>
                    <a:pt x="1270434" y="4459762"/>
                    <a:pt x="1062828" y="4458491"/>
                  </a:cubicBezTo>
                  <a:cubicBezTo>
                    <a:pt x="938264" y="4457221"/>
                    <a:pt x="813701" y="4455951"/>
                    <a:pt x="696057" y="4454681"/>
                  </a:cubicBezTo>
                  <a:cubicBezTo>
                    <a:pt x="474611" y="4453412"/>
                    <a:pt x="253165" y="4452141"/>
                    <a:pt x="48260" y="4452141"/>
                  </a:cubicBezTo>
                  <a:cubicBezTo>
                    <a:pt x="38100" y="4452141"/>
                    <a:pt x="29210" y="4452141"/>
                    <a:pt x="19050" y="4450871"/>
                  </a:cubicBezTo>
                  <a:cubicBezTo>
                    <a:pt x="10160" y="4449601"/>
                    <a:pt x="5080" y="4443251"/>
                    <a:pt x="7620" y="4434362"/>
                  </a:cubicBezTo>
                  <a:cubicBezTo>
                    <a:pt x="16510" y="4402413"/>
                    <a:pt x="12700" y="4315606"/>
                    <a:pt x="11430" y="4225325"/>
                  </a:cubicBezTo>
                  <a:cubicBezTo>
                    <a:pt x="10160" y="4041293"/>
                    <a:pt x="6350" y="3860733"/>
                    <a:pt x="7620" y="3676701"/>
                  </a:cubicBezTo>
                  <a:cubicBezTo>
                    <a:pt x="5080" y="3447529"/>
                    <a:pt x="0" y="610654"/>
                    <a:pt x="7620" y="378009"/>
                  </a:cubicBezTo>
                  <a:cubicBezTo>
                    <a:pt x="8890" y="332869"/>
                    <a:pt x="7620" y="284257"/>
                    <a:pt x="8890" y="239117"/>
                  </a:cubicBezTo>
                  <a:cubicBezTo>
                    <a:pt x="10160" y="166199"/>
                    <a:pt x="12700" y="8633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80160" y="30480"/>
                    <a:pt x="190883" y="29210"/>
                  </a:cubicBezTo>
                  <a:cubicBezTo>
                    <a:pt x="377728" y="25400"/>
                    <a:pt x="564574" y="22860"/>
                    <a:pt x="758339" y="20320"/>
                  </a:cubicBezTo>
                  <a:cubicBezTo>
                    <a:pt x="889823" y="17780"/>
                    <a:pt x="1021307" y="16510"/>
                    <a:pt x="1145871" y="13970"/>
                  </a:cubicBezTo>
                  <a:cubicBezTo>
                    <a:pt x="1270434" y="11430"/>
                    <a:pt x="1401918" y="8890"/>
                    <a:pt x="1526482" y="8890"/>
                  </a:cubicBezTo>
                  <a:cubicBezTo>
                    <a:pt x="1664886" y="7620"/>
                    <a:pt x="1803290" y="10160"/>
                    <a:pt x="1941694" y="8890"/>
                  </a:cubicBezTo>
                  <a:cubicBezTo>
                    <a:pt x="2114699" y="8890"/>
                    <a:pt x="5249549" y="6350"/>
                    <a:pt x="5422554" y="5080"/>
                  </a:cubicBezTo>
                  <a:cubicBezTo>
                    <a:pt x="5588639" y="3810"/>
                    <a:pt x="5754724" y="2540"/>
                    <a:pt x="5927729" y="2540"/>
                  </a:cubicBezTo>
                  <a:cubicBezTo>
                    <a:pt x="6211457" y="1270"/>
                    <a:pt x="6488265" y="0"/>
                    <a:pt x="6771993" y="0"/>
                  </a:cubicBezTo>
                  <a:cubicBezTo>
                    <a:pt x="6889637" y="0"/>
                    <a:pt x="7014200" y="2540"/>
                    <a:pt x="7131843" y="2540"/>
                  </a:cubicBezTo>
                  <a:cubicBezTo>
                    <a:pt x="7457093" y="3810"/>
                    <a:pt x="7789263" y="5080"/>
                    <a:pt x="8114512" y="7620"/>
                  </a:cubicBezTo>
                  <a:cubicBezTo>
                    <a:pt x="8287518" y="8890"/>
                    <a:pt x="8460522" y="12700"/>
                    <a:pt x="8633527" y="16510"/>
                  </a:cubicBezTo>
                  <a:cubicBezTo>
                    <a:pt x="8675048" y="16510"/>
                    <a:pt x="8716570" y="16510"/>
                    <a:pt x="8751171" y="16510"/>
                  </a:cubicBezTo>
                  <a:cubicBezTo>
                    <a:pt x="8785710" y="17780"/>
                    <a:pt x="8794599" y="20320"/>
                    <a:pt x="8804760" y="21590"/>
                  </a:cubicBezTo>
                  <a:close/>
                  <a:moveTo>
                    <a:pt x="8814919" y="4447062"/>
                  </a:moveTo>
                  <a:cubicBezTo>
                    <a:pt x="8816189" y="4430551"/>
                    <a:pt x="8817460" y="4417851"/>
                    <a:pt x="8817460" y="4405151"/>
                  </a:cubicBezTo>
                  <a:cubicBezTo>
                    <a:pt x="8816189" y="4211436"/>
                    <a:pt x="8814919" y="4027404"/>
                    <a:pt x="8814919" y="3829483"/>
                  </a:cubicBezTo>
                  <a:cubicBezTo>
                    <a:pt x="8814919" y="3739203"/>
                    <a:pt x="8817460" y="3648923"/>
                    <a:pt x="8816189" y="3558642"/>
                  </a:cubicBezTo>
                  <a:cubicBezTo>
                    <a:pt x="8816189" y="3475307"/>
                    <a:pt x="8814919" y="3388499"/>
                    <a:pt x="8813649" y="3305164"/>
                  </a:cubicBezTo>
                  <a:cubicBezTo>
                    <a:pt x="8808569" y="3176689"/>
                    <a:pt x="8797139" y="516901"/>
                    <a:pt x="8797139" y="388426"/>
                  </a:cubicBezTo>
                  <a:cubicBezTo>
                    <a:pt x="8794599" y="280785"/>
                    <a:pt x="8792060" y="169671"/>
                    <a:pt x="8789519" y="63500"/>
                  </a:cubicBezTo>
                  <a:cubicBezTo>
                    <a:pt x="8788249" y="44450"/>
                    <a:pt x="8786979" y="43180"/>
                    <a:pt x="8730410" y="41910"/>
                  </a:cubicBezTo>
                  <a:cubicBezTo>
                    <a:pt x="8709649" y="41910"/>
                    <a:pt x="8695809" y="41910"/>
                    <a:pt x="8675048" y="40640"/>
                  </a:cubicBezTo>
                  <a:cubicBezTo>
                    <a:pt x="8502044" y="36830"/>
                    <a:pt x="8322119" y="31750"/>
                    <a:pt x="8149113" y="30480"/>
                  </a:cubicBezTo>
                  <a:cubicBezTo>
                    <a:pt x="7726981" y="26670"/>
                    <a:pt x="7297929" y="25400"/>
                    <a:pt x="6875797" y="22860"/>
                  </a:cubicBezTo>
                  <a:cubicBezTo>
                    <a:pt x="6813515" y="22860"/>
                    <a:pt x="6744313" y="22860"/>
                    <a:pt x="6682031" y="22860"/>
                  </a:cubicBezTo>
                  <a:cubicBezTo>
                    <a:pt x="6578228" y="22860"/>
                    <a:pt x="6474425" y="22860"/>
                    <a:pt x="6377542" y="22860"/>
                  </a:cubicBezTo>
                  <a:cubicBezTo>
                    <a:pt x="6156096" y="22860"/>
                    <a:pt x="5934649" y="22860"/>
                    <a:pt x="5720123" y="24130"/>
                  </a:cubicBezTo>
                  <a:cubicBezTo>
                    <a:pt x="5533278" y="25400"/>
                    <a:pt x="2384586" y="29210"/>
                    <a:pt x="2197741" y="29210"/>
                  </a:cubicBezTo>
                  <a:cubicBezTo>
                    <a:pt x="1893252" y="29210"/>
                    <a:pt x="1588764" y="26670"/>
                    <a:pt x="1284275" y="33020"/>
                  </a:cubicBezTo>
                  <a:cubicBezTo>
                    <a:pt x="1125110" y="36830"/>
                    <a:pt x="972866" y="36830"/>
                    <a:pt x="820621" y="38100"/>
                  </a:cubicBezTo>
                  <a:cubicBezTo>
                    <a:pt x="557654" y="41910"/>
                    <a:pt x="294686" y="45720"/>
                    <a:pt x="49530" y="50800"/>
                  </a:cubicBezTo>
                  <a:cubicBezTo>
                    <a:pt x="36830" y="50800"/>
                    <a:pt x="34290" y="53340"/>
                    <a:pt x="33020" y="75919"/>
                  </a:cubicBezTo>
                  <a:cubicBezTo>
                    <a:pt x="31750" y="138420"/>
                    <a:pt x="31750" y="200922"/>
                    <a:pt x="30480" y="263423"/>
                  </a:cubicBezTo>
                  <a:cubicBezTo>
                    <a:pt x="29210" y="367592"/>
                    <a:pt x="26670" y="468289"/>
                    <a:pt x="25400" y="572458"/>
                  </a:cubicBezTo>
                  <a:cubicBezTo>
                    <a:pt x="20320" y="683572"/>
                    <a:pt x="26670" y="3398917"/>
                    <a:pt x="29210" y="3510030"/>
                  </a:cubicBezTo>
                  <a:cubicBezTo>
                    <a:pt x="29210" y="3628089"/>
                    <a:pt x="29210" y="3749620"/>
                    <a:pt x="30480" y="3867678"/>
                  </a:cubicBezTo>
                  <a:cubicBezTo>
                    <a:pt x="30480" y="3954486"/>
                    <a:pt x="33020" y="4041293"/>
                    <a:pt x="33020" y="4128101"/>
                  </a:cubicBezTo>
                  <a:cubicBezTo>
                    <a:pt x="33020" y="4221853"/>
                    <a:pt x="33020" y="4315606"/>
                    <a:pt x="31750" y="4405151"/>
                  </a:cubicBezTo>
                  <a:cubicBezTo>
                    <a:pt x="31750" y="4408962"/>
                    <a:pt x="31750" y="4411501"/>
                    <a:pt x="31750" y="4415312"/>
                  </a:cubicBezTo>
                  <a:cubicBezTo>
                    <a:pt x="31750" y="4425471"/>
                    <a:pt x="35560" y="4429282"/>
                    <a:pt x="44450" y="4429282"/>
                  </a:cubicBezTo>
                  <a:cubicBezTo>
                    <a:pt x="94000" y="4429282"/>
                    <a:pt x="190883" y="4430551"/>
                    <a:pt x="280846" y="4430551"/>
                  </a:cubicBezTo>
                  <a:cubicBezTo>
                    <a:pt x="412329" y="4430551"/>
                    <a:pt x="550733" y="4428012"/>
                    <a:pt x="682217" y="4430551"/>
                  </a:cubicBezTo>
                  <a:cubicBezTo>
                    <a:pt x="896743" y="4434362"/>
                    <a:pt x="1111270" y="4436901"/>
                    <a:pt x="1325796" y="4435632"/>
                  </a:cubicBezTo>
                  <a:cubicBezTo>
                    <a:pt x="1464200" y="4434362"/>
                    <a:pt x="1595684" y="4436901"/>
                    <a:pt x="1734088" y="4436901"/>
                  </a:cubicBezTo>
                  <a:cubicBezTo>
                    <a:pt x="1934773" y="4436901"/>
                    <a:pt x="2135459" y="4435632"/>
                    <a:pt x="2336145" y="4436901"/>
                  </a:cubicBezTo>
                  <a:cubicBezTo>
                    <a:pt x="2633714" y="4438171"/>
                    <a:pt x="5900048" y="4428012"/>
                    <a:pt x="6204537" y="4430551"/>
                  </a:cubicBezTo>
                  <a:cubicBezTo>
                    <a:pt x="6336021" y="4431821"/>
                    <a:pt x="6467504" y="4433091"/>
                    <a:pt x="6592068" y="4433091"/>
                  </a:cubicBezTo>
                  <a:cubicBezTo>
                    <a:pt x="6820435" y="4435632"/>
                    <a:pt x="7041881" y="4431821"/>
                    <a:pt x="7270248" y="4435632"/>
                  </a:cubicBezTo>
                  <a:cubicBezTo>
                    <a:pt x="7457093" y="4438171"/>
                    <a:pt x="7643938" y="4438171"/>
                    <a:pt x="7830784" y="4440712"/>
                  </a:cubicBezTo>
                  <a:cubicBezTo>
                    <a:pt x="8107592" y="4444521"/>
                    <a:pt x="8384400" y="4447062"/>
                    <a:pt x="8661208" y="4448332"/>
                  </a:cubicBezTo>
                  <a:cubicBezTo>
                    <a:pt x="8765011" y="4448332"/>
                    <a:pt x="8794599" y="4447062"/>
                    <a:pt x="8814919" y="4447062"/>
                  </a:cubicBezTo>
                  <a:close/>
                </a:path>
              </a:pathLst>
            </a:custGeom>
            <a:solidFill>
              <a:srgbClr val="494F56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5402913" y="1425273"/>
            <a:ext cx="7436454" cy="7436454"/>
          </a:xfrm>
          <a:custGeom>
            <a:avLst/>
            <a:gdLst/>
            <a:ahLst/>
            <a:cxnLst/>
            <a:rect l="l" t="t" r="r" b="b"/>
            <a:pathLst>
              <a:path w="7436454" h="7436454">
                <a:moveTo>
                  <a:pt x="0" y="0"/>
                </a:moveTo>
                <a:lnTo>
                  <a:pt x="7436454" y="0"/>
                </a:lnTo>
                <a:lnTo>
                  <a:pt x="7436454" y="7436454"/>
                </a:lnTo>
                <a:lnTo>
                  <a:pt x="0" y="743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1028700" y="1028700"/>
            <a:ext cx="3148636" cy="3153813"/>
          </a:xfrm>
          <a:custGeom>
            <a:avLst/>
            <a:gdLst/>
            <a:ahLst/>
            <a:cxnLst/>
            <a:rect l="l" t="t" r="r" b="b"/>
            <a:pathLst>
              <a:path w="3148636" h="3153813">
                <a:moveTo>
                  <a:pt x="0" y="0"/>
                </a:moveTo>
                <a:lnTo>
                  <a:pt x="3148636" y="0"/>
                </a:lnTo>
                <a:lnTo>
                  <a:pt x="3148636" y="3153813"/>
                </a:lnTo>
                <a:lnTo>
                  <a:pt x="0" y="31538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2820" b="-12634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4145881" y="1028700"/>
            <a:ext cx="3169319" cy="3120390"/>
          </a:xfrm>
          <a:custGeom>
            <a:avLst/>
            <a:gdLst/>
            <a:ahLst/>
            <a:cxnLst/>
            <a:rect l="l" t="t" r="r" b="b"/>
            <a:pathLst>
              <a:path w="3169319" h="3120390">
                <a:moveTo>
                  <a:pt x="0" y="0"/>
                </a:moveTo>
                <a:lnTo>
                  <a:pt x="3169319" y="0"/>
                </a:lnTo>
                <a:lnTo>
                  <a:pt x="3169319" y="3120390"/>
                </a:lnTo>
                <a:lnTo>
                  <a:pt x="0" y="31203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2083" b="-13841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>
            <a:off x="7320212" y="1047750"/>
            <a:ext cx="3126808" cy="3124200"/>
          </a:xfrm>
          <a:custGeom>
            <a:avLst/>
            <a:gdLst/>
            <a:ahLst/>
            <a:cxnLst/>
            <a:rect l="l" t="t" r="r" b="b"/>
            <a:pathLst>
              <a:path w="3126808" h="3124200">
                <a:moveTo>
                  <a:pt x="0" y="0"/>
                </a:moveTo>
                <a:lnTo>
                  <a:pt x="3126808" y="0"/>
                </a:lnTo>
                <a:lnTo>
                  <a:pt x="3126808" y="3124200"/>
                </a:lnTo>
                <a:lnTo>
                  <a:pt x="0" y="3124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3607" b="-13702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Freeform 9"/>
          <p:cNvSpPr/>
          <p:nvPr/>
        </p:nvSpPr>
        <p:spPr>
          <a:xfrm>
            <a:off x="10437393" y="1085850"/>
            <a:ext cx="3164307" cy="3086100"/>
          </a:xfrm>
          <a:custGeom>
            <a:avLst/>
            <a:gdLst/>
            <a:ahLst/>
            <a:cxnLst/>
            <a:rect l="l" t="t" r="r" b="b"/>
            <a:pathLst>
              <a:path w="3164307" h="3086100">
                <a:moveTo>
                  <a:pt x="0" y="0"/>
                </a:moveTo>
                <a:lnTo>
                  <a:pt x="3164307" y="0"/>
                </a:lnTo>
                <a:lnTo>
                  <a:pt x="3164307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234" r="-12261" b="-13871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Freeform 10"/>
          <p:cNvSpPr/>
          <p:nvPr/>
        </p:nvSpPr>
        <p:spPr>
          <a:xfrm>
            <a:off x="13572742" y="1047750"/>
            <a:ext cx="3137918" cy="3124200"/>
          </a:xfrm>
          <a:custGeom>
            <a:avLst/>
            <a:gdLst/>
            <a:ahLst/>
            <a:cxnLst/>
            <a:rect l="l" t="t" r="r" b="b"/>
            <a:pathLst>
              <a:path w="3137918" h="3124200">
                <a:moveTo>
                  <a:pt x="0" y="0"/>
                </a:moveTo>
                <a:lnTo>
                  <a:pt x="3137918" y="0"/>
                </a:lnTo>
                <a:lnTo>
                  <a:pt x="3137918" y="3124200"/>
                </a:lnTo>
                <a:lnTo>
                  <a:pt x="0" y="3124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3205" b="-13702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1" name="Freeform 11"/>
          <p:cNvSpPr/>
          <p:nvPr/>
        </p:nvSpPr>
        <p:spPr>
          <a:xfrm>
            <a:off x="16687417" y="1028700"/>
            <a:ext cx="526163" cy="3143250"/>
          </a:xfrm>
          <a:custGeom>
            <a:avLst/>
            <a:gdLst/>
            <a:ahLst/>
            <a:cxnLst/>
            <a:rect l="l" t="t" r="r" b="b"/>
            <a:pathLst>
              <a:path w="526163" h="3143250">
                <a:moveTo>
                  <a:pt x="0" y="0"/>
                </a:moveTo>
                <a:lnTo>
                  <a:pt x="526163" y="0"/>
                </a:lnTo>
                <a:lnTo>
                  <a:pt x="526163" y="3143250"/>
                </a:lnTo>
                <a:lnTo>
                  <a:pt x="0" y="3143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575131" b="-13013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2" name="Freeform 12"/>
          <p:cNvSpPr/>
          <p:nvPr/>
        </p:nvSpPr>
        <p:spPr>
          <a:xfrm>
            <a:off x="1028700" y="4182513"/>
            <a:ext cx="3148636" cy="3153813"/>
          </a:xfrm>
          <a:custGeom>
            <a:avLst/>
            <a:gdLst/>
            <a:ahLst/>
            <a:cxnLst/>
            <a:rect l="l" t="t" r="r" b="b"/>
            <a:pathLst>
              <a:path w="3148636" h="3153813">
                <a:moveTo>
                  <a:pt x="0" y="0"/>
                </a:moveTo>
                <a:lnTo>
                  <a:pt x="3148636" y="0"/>
                </a:lnTo>
                <a:lnTo>
                  <a:pt x="3148636" y="3153813"/>
                </a:lnTo>
                <a:lnTo>
                  <a:pt x="0" y="31538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2820" b="-12634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3" name="Freeform 13"/>
          <p:cNvSpPr/>
          <p:nvPr/>
        </p:nvSpPr>
        <p:spPr>
          <a:xfrm>
            <a:off x="4145881" y="4182513"/>
            <a:ext cx="3169319" cy="3120390"/>
          </a:xfrm>
          <a:custGeom>
            <a:avLst/>
            <a:gdLst/>
            <a:ahLst/>
            <a:cxnLst/>
            <a:rect l="l" t="t" r="r" b="b"/>
            <a:pathLst>
              <a:path w="3169319" h="3120390">
                <a:moveTo>
                  <a:pt x="0" y="0"/>
                </a:moveTo>
                <a:lnTo>
                  <a:pt x="3169319" y="0"/>
                </a:lnTo>
                <a:lnTo>
                  <a:pt x="3169319" y="3120390"/>
                </a:lnTo>
                <a:lnTo>
                  <a:pt x="0" y="31203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2083" b="-13841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4" name="Freeform 14"/>
          <p:cNvSpPr/>
          <p:nvPr/>
        </p:nvSpPr>
        <p:spPr>
          <a:xfrm>
            <a:off x="7320212" y="4201563"/>
            <a:ext cx="3126808" cy="3124200"/>
          </a:xfrm>
          <a:custGeom>
            <a:avLst/>
            <a:gdLst/>
            <a:ahLst/>
            <a:cxnLst/>
            <a:rect l="l" t="t" r="r" b="b"/>
            <a:pathLst>
              <a:path w="3126808" h="3124200">
                <a:moveTo>
                  <a:pt x="0" y="0"/>
                </a:moveTo>
                <a:lnTo>
                  <a:pt x="3126808" y="0"/>
                </a:lnTo>
                <a:lnTo>
                  <a:pt x="3126808" y="3124200"/>
                </a:lnTo>
                <a:lnTo>
                  <a:pt x="0" y="3124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3607" b="-13702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5" name="Freeform 15"/>
          <p:cNvSpPr/>
          <p:nvPr/>
        </p:nvSpPr>
        <p:spPr>
          <a:xfrm>
            <a:off x="10437393" y="4239663"/>
            <a:ext cx="3164307" cy="3086100"/>
          </a:xfrm>
          <a:custGeom>
            <a:avLst/>
            <a:gdLst/>
            <a:ahLst/>
            <a:cxnLst/>
            <a:rect l="l" t="t" r="r" b="b"/>
            <a:pathLst>
              <a:path w="3164307" h="3086100">
                <a:moveTo>
                  <a:pt x="0" y="0"/>
                </a:moveTo>
                <a:lnTo>
                  <a:pt x="3164307" y="0"/>
                </a:lnTo>
                <a:lnTo>
                  <a:pt x="3164307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234" r="-12261" b="-13871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6" name="Freeform 16"/>
          <p:cNvSpPr/>
          <p:nvPr/>
        </p:nvSpPr>
        <p:spPr>
          <a:xfrm>
            <a:off x="13572742" y="4201563"/>
            <a:ext cx="3137918" cy="3124200"/>
          </a:xfrm>
          <a:custGeom>
            <a:avLst/>
            <a:gdLst/>
            <a:ahLst/>
            <a:cxnLst/>
            <a:rect l="l" t="t" r="r" b="b"/>
            <a:pathLst>
              <a:path w="3137918" h="3124200">
                <a:moveTo>
                  <a:pt x="0" y="0"/>
                </a:moveTo>
                <a:lnTo>
                  <a:pt x="3137918" y="0"/>
                </a:lnTo>
                <a:lnTo>
                  <a:pt x="3137918" y="3124200"/>
                </a:lnTo>
                <a:lnTo>
                  <a:pt x="0" y="3124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3205" b="-13702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7" name="Freeform 17"/>
          <p:cNvSpPr/>
          <p:nvPr/>
        </p:nvSpPr>
        <p:spPr>
          <a:xfrm>
            <a:off x="16687417" y="4182513"/>
            <a:ext cx="526163" cy="3143250"/>
          </a:xfrm>
          <a:custGeom>
            <a:avLst/>
            <a:gdLst/>
            <a:ahLst/>
            <a:cxnLst/>
            <a:rect l="l" t="t" r="r" b="b"/>
            <a:pathLst>
              <a:path w="526163" h="3143250">
                <a:moveTo>
                  <a:pt x="0" y="0"/>
                </a:moveTo>
                <a:lnTo>
                  <a:pt x="526163" y="0"/>
                </a:lnTo>
                <a:lnTo>
                  <a:pt x="526163" y="3143250"/>
                </a:lnTo>
                <a:lnTo>
                  <a:pt x="0" y="3143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575131" b="-13013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8" name="Freeform 18"/>
          <p:cNvSpPr/>
          <p:nvPr/>
        </p:nvSpPr>
        <p:spPr>
          <a:xfrm>
            <a:off x="1074420" y="7325763"/>
            <a:ext cx="3291840" cy="1909677"/>
          </a:xfrm>
          <a:custGeom>
            <a:avLst/>
            <a:gdLst/>
            <a:ahLst/>
            <a:cxnLst/>
            <a:rect l="l" t="t" r="r" b="b"/>
            <a:pathLst>
              <a:path w="3291840" h="1909677">
                <a:moveTo>
                  <a:pt x="0" y="0"/>
                </a:moveTo>
                <a:lnTo>
                  <a:pt x="3291840" y="0"/>
                </a:lnTo>
                <a:lnTo>
                  <a:pt x="3291840" y="1909677"/>
                </a:lnTo>
                <a:lnTo>
                  <a:pt x="0" y="1909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7912" b="-86015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9" name="Freeform 19"/>
          <p:cNvSpPr/>
          <p:nvPr/>
        </p:nvSpPr>
        <p:spPr>
          <a:xfrm>
            <a:off x="4191601" y="7325763"/>
            <a:ext cx="3146459" cy="1909677"/>
          </a:xfrm>
          <a:custGeom>
            <a:avLst/>
            <a:gdLst/>
            <a:ahLst/>
            <a:cxnLst/>
            <a:rect l="l" t="t" r="r" b="b"/>
            <a:pathLst>
              <a:path w="3146459" h="1909677">
                <a:moveTo>
                  <a:pt x="0" y="0"/>
                </a:moveTo>
                <a:lnTo>
                  <a:pt x="3146459" y="0"/>
                </a:lnTo>
                <a:lnTo>
                  <a:pt x="3146459" y="1909677"/>
                </a:lnTo>
                <a:lnTo>
                  <a:pt x="0" y="1909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2898" b="-86015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0" name="Freeform 20"/>
          <p:cNvSpPr/>
          <p:nvPr/>
        </p:nvSpPr>
        <p:spPr>
          <a:xfrm>
            <a:off x="7365932" y="7344813"/>
            <a:ext cx="3103948" cy="1890627"/>
          </a:xfrm>
          <a:custGeom>
            <a:avLst/>
            <a:gdLst/>
            <a:ahLst/>
            <a:cxnLst/>
            <a:rect l="l" t="t" r="r" b="b"/>
            <a:pathLst>
              <a:path w="3103948" h="1890627">
                <a:moveTo>
                  <a:pt x="0" y="0"/>
                </a:moveTo>
                <a:lnTo>
                  <a:pt x="3103948" y="0"/>
                </a:lnTo>
                <a:lnTo>
                  <a:pt x="3103948" y="1890627"/>
                </a:lnTo>
                <a:lnTo>
                  <a:pt x="0" y="18906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4444" b="-87889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1" name="Freeform 21"/>
          <p:cNvSpPr/>
          <p:nvPr/>
        </p:nvSpPr>
        <p:spPr>
          <a:xfrm>
            <a:off x="10483113" y="7383780"/>
            <a:ext cx="3118587" cy="1851660"/>
          </a:xfrm>
          <a:custGeom>
            <a:avLst/>
            <a:gdLst/>
            <a:ahLst/>
            <a:cxnLst/>
            <a:rect l="l" t="t" r="r" b="b"/>
            <a:pathLst>
              <a:path w="3118587" h="1851660">
                <a:moveTo>
                  <a:pt x="0" y="0"/>
                </a:moveTo>
                <a:lnTo>
                  <a:pt x="3118587" y="0"/>
                </a:lnTo>
                <a:lnTo>
                  <a:pt x="3118587" y="1851660"/>
                </a:lnTo>
                <a:lnTo>
                  <a:pt x="0" y="1851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104" r="-13907" b="-89739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2" name="Freeform 22"/>
          <p:cNvSpPr/>
          <p:nvPr/>
        </p:nvSpPr>
        <p:spPr>
          <a:xfrm>
            <a:off x="13618462" y="7383780"/>
            <a:ext cx="3183638" cy="1851660"/>
          </a:xfrm>
          <a:custGeom>
            <a:avLst/>
            <a:gdLst/>
            <a:ahLst/>
            <a:cxnLst/>
            <a:rect l="l" t="t" r="r" b="b"/>
            <a:pathLst>
              <a:path w="3183638" h="1851660">
                <a:moveTo>
                  <a:pt x="0" y="0"/>
                </a:moveTo>
                <a:lnTo>
                  <a:pt x="3183638" y="0"/>
                </a:lnTo>
                <a:lnTo>
                  <a:pt x="3183638" y="1851660"/>
                </a:lnTo>
                <a:lnTo>
                  <a:pt x="0" y="1851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104" r="-11579" b="-89739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3" name="Freeform 23"/>
          <p:cNvSpPr/>
          <p:nvPr/>
        </p:nvSpPr>
        <p:spPr>
          <a:xfrm>
            <a:off x="16733137" y="7325763"/>
            <a:ext cx="480443" cy="1886817"/>
          </a:xfrm>
          <a:custGeom>
            <a:avLst/>
            <a:gdLst/>
            <a:ahLst/>
            <a:cxnLst/>
            <a:rect l="l" t="t" r="r" b="b"/>
            <a:pathLst>
              <a:path w="480443" h="1886817">
                <a:moveTo>
                  <a:pt x="0" y="0"/>
                </a:moveTo>
                <a:lnTo>
                  <a:pt x="480443" y="0"/>
                </a:lnTo>
                <a:lnTo>
                  <a:pt x="480443" y="1886817"/>
                </a:lnTo>
                <a:lnTo>
                  <a:pt x="0" y="18868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5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639378" b="-88269"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24" name="Group 24"/>
          <p:cNvGrpSpPr/>
          <p:nvPr/>
        </p:nvGrpSpPr>
        <p:grpSpPr>
          <a:xfrm>
            <a:off x="9734952" y="3619450"/>
            <a:ext cx="5835364" cy="1106306"/>
            <a:chOff x="0" y="0"/>
            <a:chExt cx="1536886" cy="29137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536886" cy="291373"/>
            </a:xfrm>
            <a:custGeom>
              <a:avLst/>
              <a:gdLst/>
              <a:ahLst/>
              <a:cxnLst/>
              <a:rect l="l" t="t" r="r" b="b"/>
              <a:pathLst>
                <a:path w="1536886" h="291373">
                  <a:moveTo>
                    <a:pt x="26534" y="0"/>
                  </a:moveTo>
                  <a:lnTo>
                    <a:pt x="1510352" y="0"/>
                  </a:lnTo>
                  <a:cubicBezTo>
                    <a:pt x="1517389" y="0"/>
                    <a:pt x="1524138" y="2796"/>
                    <a:pt x="1529114" y="7772"/>
                  </a:cubicBezTo>
                  <a:cubicBezTo>
                    <a:pt x="1534090" y="12748"/>
                    <a:pt x="1536886" y="19497"/>
                    <a:pt x="1536886" y="26534"/>
                  </a:cubicBezTo>
                  <a:lnTo>
                    <a:pt x="1536886" y="264838"/>
                  </a:lnTo>
                  <a:cubicBezTo>
                    <a:pt x="1536886" y="271876"/>
                    <a:pt x="1534090" y="278625"/>
                    <a:pt x="1529114" y="283601"/>
                  </a:cubicBezTo>
                  <a:cubicBezTo>
                    <a:pt x="1524138" y="288577"/>
                    <a:pt x="1517389" y="291373"/>
                    <a:pt x="1510352" y="291373"/>
                  </a:cubicBezTo>
                  <a:lnTo>
                    <a:pt x="26534" y="291373"/>
                  </a:lnTo>
                  <a:cubicBezTo>
                    <a:pt x="19497" y="291373"/>
                    <a:pt x="12748" y="288577"/>
                    <a:pt x="7772" y="283601"/>
                  </a:cubicBezTo>
                  <a:cubicBezTo>
                    <a:pt x="2796" y="278625"/>
                    <a:pt x="0" y="271876"/>
                    <a:pt x="0" y="264838"/>
                  </a:cubicBezTo>
                  <a:lnTo>
                    <a:pt x="0" y="26534"/>
                  </a:lnTo>
                  <a:cubicBezTo>
                    <a:pt x="0" y="19497"/>
                    <a:pt x="2796" y="12748"/>
                    <a:pt x="7772" y="7772"/>
                  </a:cubicBezTo>
                  <a:cubicBezTo>
                    <a:pt x="12748" y="2796"/>
                    <a:pt x="19497" y="0"/>
                    <a:pt x="26534" y="0"/>
                  </a:cubicBezTo>
                  <a:close/>
                </a:path>
              </a:pathLst>
            </a:custGeom>
            <a:solidFill>
              <a:srgbClr val="48B8D0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536886" cy="329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750117" y="5143500"/>
            <a:ext cx="5835364" cy="1106306"/>
            <a:chOff x="0" y="0"/>
            <a:chExt cx="1536886" cy="29137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536886" cy="291373"/>
            </a:xfrm>
            <a:custGeom>
              <a:avLst/>
              <a:gdLst/>
              <a:ahLst/>
              <a:cxnLst/>
              <a:rect l="l" t="t" r="r" b="b"/>
              <a:pathLst>
                <a:path w="1536886" h="291373">
                  <a:moveTo>
                    <a:pt x="26534" y="0"/>
                  </a:moveTo>
                  <a:lnTo>
                    <a:pt x="1510352" y="0"/>
                  </a:lnTo>
                  <a:cubicBezTo>
                    <a:pt x="1517389" y="0"/>
                    <a:pt x="1524138" y="2796"/>
                    <a:pt x="1529114" y="7772"/>
                  </a:cubicBezTo>
                  <a:cubicBezTo>
                    <a:pt x="1534090" y="12748"/>
                    <a:pt x="1536886" y="19497"/>
                    <a:pt x="1536886" y="26534"/>
                  </a:cubicBezTo>
                  <a:lnTo>
                    <a:pt x="1536886" y="264838"/>
                  </a:lnTo>
                  <a:cubicBezTo>
                    <a:pt x="1536886" y="271876"/>
                    <a:pt x="1534090" y="278625"/>
                    <a:pt x="1529114" y="283601"/>
                  </a:cubicBezTo>
                  <a:cubicBezTo>
                    <a:pt x="1524138" y="288577"/>
                    <a:pt x="1517389" y="291373"/>
                    <a:pt x="1510352" y="291373"/>
                  </a:cubicBezTo>
                  <a:lnTo>
                    <a:pt x="26534" y="291373"/>
                  </a:lnTo>
                  <a:cubicBezTo>
                    <a:pt x="19497" y="291373"/>
                    <a:pt x="12748" y="288577"/>
                    <a:pt x="7772" y="283601"/>
                  </a:cubicBezTo>
                  <a:cubicBezTo>
                    <a:pt x="2796" y="278625"/>
                    <a:pt x="0" y="271876"/>
                    <a:pt x="0" y="264838"/>
                  </a:cubicBezTo>
                  <a:lnTo>
                    <a:pt x="0" y="26534"/>
                  </a:lnTo>
                  <a:cubicBezTo>
                    <a:pt x="0" y="19497"/>
                    <a:pt x="2796" y="12748"/>
                    <a:pt x="7772" y="7772"/>
                  </a:cubicBezTo>
                  <a:cubicBezTo>
                    <a:pt x="12748" y="2796"/>
                    <a:pt x="19497" y="0"/>
                    <a:pt x="26534" y="0"/>
                  </a:cubicBezTo>
                  <a:close/>
                </a:path>
              </a:pathLst>
            </a:custGeom>
            <a:solidFill>
              <a:srgbClr val="48B8D0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536886" cy="329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734952" y="6754631"/>
            <a:ext cx="5835364" cy="1106306"/>
            <a:chOff x="0" y="0"/>
            <a:chExt cx="1536886" cy="29137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536886" cy="291373"/>
            </a:xfrm>
            <a:custGeom>
              <a:avLst/>
              <a:gdLst/>
              <a:ahLst/>
              <a:cxnLst/>
              <a:rect l="l" t="t" r="r" b="b"/>
              <a:pathLst>
                <a:path w="1536886" h="291373">
                  <a:moveTo>
                    <a:pt x="26534" y="0"/>
                  </a:moveTo>
                  <a:lnTo>
                    <a:pt x="1510352" y="0"/>
                  </a:lnTo>
                  <a:cubicBezTo>
                    <a:pt x="1517389" y="0"/>
                    <a:pt x="1524138" y="2796"/>
                    <a:pt x="1529114" y="7772"/>
                  </a:cubicBezTo>
                  <a:cubicBezTo>
                    <a:pt x="1534090" y="12748"/>
                    <a:pt x="1536886" y="19497"/>
                    <a:pt x="1536886" y="26534"/>
                  </a:cubicBezTo>
                  <a:lnTo>
                    <a:pt x="1536886" y="264838"/>
                  </a:lnTo>
                  <a:cubicBezTo>
                    <a:pt x="1536886" y="271876"/>
                    <a:pt x="1534090" y="278625"/>
                    <a:pt x="1529114" y="283601"/>
                  </a:cubicBezTo>
                  <a:cubicBezTo>
                    <a:pt x="1524138" y="288577"/>
                    <a:pt x="1517389" y="291373"/>
                    <a:pt x="1510352" y="291373"/>
                  </a:cubicBezTo>
                  <a:lnTo>
                    <a:pt x="26534" y="291373"/>
                  </a:lnTo>
                  <a:cubicBezTo>
                    <a:pt x="19497" y="291373"/>
                    <a:pt x="12748" y="288577"/>
                    <a:pt x="7772" y="283601"/>
                  </a:cubicBezTo>
                  <a:cubicBezTo>
                    <a:pt x="2796" y="278625"/>
                    <a:pt x="0" y="271876"/>
                    <a:pt x="0" y="264838"/>
                  </a:cubicBezTo>
                  <a:lnTo>
                    <a:pt x="0" y="26534"/>
                  </a:lnTo>
                  <a:cubicBezTo>
                    <a:pt x="0" y="19497"/>
                    <a:pt x="2796" y="12748"/>
                    <a:pt x="7772" y="7772"/>
                  </a:cubicBezTo>
                  <a:cubicBezTo>
                    <a:pt x="12748" y="2796"/>
                    <a:pt x="19497" y="0"/>
                    <a:pt x="26534" y="0"/>
                  </a:cubicBezTo>
                  <a:close/>
                </a:path>
              </a:pathLst>
            </a:custGeom>
            <a:solidFill>
              <a:srgbClr val="48B8D0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1536886" cy="329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300872" y="1714450"/>
            <a:ext cx="15708973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spc="225">
                <a:solidFill>
                  <a:srgbClr val="494F56"/>
                </a:solidFill>
                <a:latin typeface="Funtastic"/>
                <a:ea typeface="Funtastic"/>
                <a:cs typeface="Funtastic"/>
                <a:sym typeface="Funtastic"/>
              </a:rPr>
              <a:t>やりたいこと</a:t>
            </a:r>
          </a:p>
        </p:txBody>
      </p:sp>
      <p:sp>
        <p:nvSpPr>
          <p:cNvPr id="34" name="Freeform 34"/>
          <p:cNvSpPr/>
          <p:nvPr/>
        </p:nvSpPr>
        <p:spPr>
          <a:xfrm>
            <a:off x="2720340" y="8253276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5" name="Freeform 35"/>
          <p:cNvSpPr/>
          <p:nvPr/>
        </p:nvSpPr>
        <p:spPr>
          <a:xfrm>
            <a:off x="14839493" y="2933650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6" name="Freeform 36"/>
          <p:cNvSpPr/>
          <p:nvPr/>
        </p:nvSpPr>
        <p:spPr>
          <a:xfrm>
            <a:off x="1485301" y="1425273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37" name="Group 37"/>
          <p:cNvGrpSpPr/>
          <p:nvPr/>
        </p:nvGrpSpPr>
        <p:grpSpPr>
          <a:xfrm>
            <a:off x="2828479" y="3619450"/>
            <a:ext cx="5835364" cy="4241488"/>
            <a:chOff x="0" y="0"/>
            <a:chExt cx="1536886" cy="11171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536886" cy="1117100"/>
            </a:xfrm>
            <a:custGeom>
              <a:avLst/>
              <a:gdLst/>
              <a:ahLst/>
              <a:cxnLst/>
              <a:rect l="l" t="t" r="r" b="b"/>
              <a:pathLst>
                <a:path w="1536886" h="1117100">
                  <a:moveTo>
                    <a:pt x="26534" y="0"/>
                  </a:moveTo>
                  <a:lnTo>
                    <a:pt x="1510352" y="0"/>
                  </a:lnTo>
                  <a:cubicBezTo>
                    <a:pt x="1517389" y="0"/>
                    <a:pt x="1524138" y="2796"/>
                    <a:pt x="1529114" y="7772"/>
                  </a:cubicBezTo>
                  <a:cubicBezTo>
                    <a:pt x="1534090" y="12748"/>
                    <a:pt x="1536886" y="19497"/>
                    <a:pt x="1536886" y="26534"/>
                  </a:cubicBezTo>
                  <a:lnTo>
                    <a:pt x="1536886" y="1090565"/>
                  </a:lnTo>
                  <a:cubicBezTo>
                    <a:pt x="1536886" y="1097603"/>
                    <a:pt x="1534090" y="1104352"/>
                    <a:pt x="1529114" y="1109328"/>
                  </a:cubicBezTo>
                  <a:cubicBezTo>
                    <a:pt x="1524138" y="1114304"/>
                    <a:pt x="1517389" y="1117100"/>
                    <a:pt x="1510352" y="1117100"/>
                  </a:cubicBezTo>
                  <a:lnTo>
                    <a:pt x="26534" y="1117100"/>
                  </a:lnTo>
                  <a:cubicBezTo>
                    <a:pt x="19497" y="1117100"/>
                    <a:pt x="12748" y="1114304"/>
                    <a:pt x="7772" y="1109328"/>
                  </a:cubicBezTo>
                  <a:cubicBezTo>
                    <a:pt x="2796" y="1104352"/>
                    <a:pt x="0" y="1097603"/>
                    <a:pt x="0" y="1090565"/>
                  </a:cubicBezTo>
                  <a:lnTo>
                    <a:pt x="0" y="26534"/>
                  </a:lnTo>
                  <a:cubicBezTo>
                    <a:pt x="0" y="19497"/>
                    <a:pt x="2796" y="12748"/>
                    <a:pt x="7772" y="7772"/>
                  </a:cubicBezTo>
                  <a:cubicBezTo>
                    <a:pt x="12748" y="2796"/>
                    <a:pt x="19497" y="0"/>
                    <a:pt x="26534" y="0"/>
                  </a:cubicBezTo>
                  <a:close/>
                </a:path>
              </a:pathLst>
            </a:custGeom>
            <a:solidFill>
              <a:srgbClr val="48B8D0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1536886" cy="1155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sp>
        <p:nvSpPr>
          <p:cNvPr id="40" name="Freeform 40"/>
          <p:cNvSpPr/>
          <p:nvPr/>
        </p:nvSpPr>
        <p:spPr>
          <a:xfrm>
            <a:off x="10012295" y="3716051"/>
            <a:ext cx="880486" cy="880486"/>
          </a:xfrm>
          <a:custGeom>
            <a:avLst/>
            <a:gdLst/>
            <a:ahLst/>
            <a:cxnLst/>
            <a:rect l="l" t="t" r="r" b="b"/>
            <a:pathLst>
              <a:path w="880486" h="880486">
                <a:moveTo>
                  <a:pt x="0" y="0"/>
                </a:moveTo>
                <a:lnTo>
                  <a:pt x="880487" y="0"/>
                </a:lnTo>
                <a:lnTo>
                  <a:pt x="880487" y="880487"/>
                </a:lnTo>
                <a:lnTo>
                  <a:pt x="0" y="8804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1" name="Freeform 41"/>
          <p:cNvSpPr/>
          <p:nvPr/>
        </p:nvSpPr>
        <p:spPr>
          <a:xfrm>
            <a:off x="10012295" y="5279434"/>
            <a:ext cx="849385" cy="849385"/>
          </a:xfrm>
          <a:custGeom>
            <a:avLst/>
            <a:gdLst/>
            <a:ahLst/>
            <a:cxnLst/>
            <a:rect l="l" t="t" r="r" b="b"/>
            <a:pathLst>
              <a:path w="849385" h="849385">
                <a:moveTo>
                  <a:pt x="0" y="0"/>
                </a:moveTo>
                <a:lnTo>
                  <a:pt x="849385" y="0"/>
                </a:lnTo>
                <a:lnTo>
                  <a:pt x="849385" y="849385"/>
                </a:lnTo>
                <a:lnTo>
                  <a:pt x="0" y="8493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2" name="Freeform 42"/>
          <p:cNvSpPr/>
          <p:nvPr/>
        </p:nvSpPr>
        <p:spPr>
          <a:xfrm>
            <a:off x="9990297" y="6889429"/>
            <a:ext cx="847655" cy="847655"/>
          </a:xfrm>
          <a:custGeom>
            <a:avLst/>
            <a:gdLst/>
            <a:ahLst/>
            <a:cxnLst/>
            <a:rect l="l" t="t" r="r" b="b"/>
            <a:pathLst>
              <a:path w="847655" h="847655">
                <a:moveTo>
                  <a:pt x="0" y="0"/>
                </a:moveTo>
                <a:lnTo>
                  <a:pt x="847655" y="0"/>
                </a:lnTo>
                <a:lnTo>
                  <a:pt x="847655" y="847655"/>
                </a:lnTo>
                <a:lnTo>
                  <a:pt x="0" y="8476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3" name="TextBox 43"/>
          <p:cNvSpPr txBox="1"/>
          <p:nvPr/>
        </p:nvSpPr>
        <p:spPr>
          <a:xfrm>
            <a:off x="11157970" y="3778268"/>
            <a:ext cx="4427511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1">
                <a:solidFill>
                  <a:srgbClr val="494F5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マップの表示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1142805" y="5277553"/>
            <a:ext cx="4427511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1">
                <a:solidFill>
                  <a:srgbClr val="494F5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写真の保存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129828" y="6901525"/>
            <a:ext cx="4427511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1">
                <a:solidFill>
                  <a:srgbClr val="494F5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ピンの座標の保存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3082870" y="3847756"/>
            <a:ext cx="5326584" cy="1381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5"/>
              </a:lnSpc>
            </a:pPr>
            <a:r>
              <a:rPr lang="en-US" sz="3975" b="1">
                <a:solidFill>
                  <a:srgbClr val="494F5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旅の思い出共有アプリ</a:t>
            </a:r>
          </a:p>
          <a:p>
            <a:pPr algn="l">
              <a:lnSpc>
                <a:spcPts val="5565"/>
              </a:lnSpc>
            </a:pPr>
            <a:endParaRPr lang="en-US" sz="3975" b="1">
              <a:solidFill>
                <a:srgbClr val="494F56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3758338" y="4668994"/>
            <a:ext cx="3975647" cy="286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1"/>
              </a:lnSpc>
            </a:pPr>
            <a:endParaRPr/>
          </a:p>
          <a:p>
            <a:pPr algn="l">
              <a:lnSpc>
                <a:spcPts val="3771"/>
              </a:lnSpc>
            </a:pPr>
            <a:r>
              <a:rPr lang="en-US" sz="2693" b="1">
                <a:solidFill>
                  <a:srgbClr val="494F5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　　＜メイン機能＞</a:t>
            </a:r>
          </a:p>
          <a:p>
            <a:pPr algn="l">
              <a:lnSpc>
                <a:spcPts val="3771"/>
              </a:lnSpc>
            </a:pPr>
            <a:r>
              <a:rPr lang="en-US" sz="2693" b="1">
                <a:solidFill>
                  <a:srgbClr val="494F5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グループ作って地図に</a:t>
            </a:r>
          </a:p>
          <a:p>
            <a:pPr algn="l">
              <a:lnSpc>
                <a:spcPts val="3771"/>
              </a:lnSpc>
            </a:pPr>
            <a:r>
              <a:rPr lang="en-US" sz="2693" b="1">
                <a:solidFill>
                  <a:srgbClr val="494F5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ピンさしてその場所での思い出の写真とかを共有</a:t>
            </a:r>
          </a:p>
          <a:p>
            <a:pPr algn="l">
              <a:lnSpc>
                <a:spcPts val="3771"/>
              </a:lnSpc>
            </a:pPr>
            <a:endParaRPr lang="en-US" sz="2693" b="1">
              <a:solidFill>
                <a:srgbClr val="494F56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06740"/>
            <a:chOff x="0" y="0"/>
            <a:chExt cx="8832699" cy="4466111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8809840" cy="4438172"/>
            </a:xfrm>
            <a:custGeom>
              <a:avLst/>
              <a:gdLst/>
              <a:ahLst/>
              <a:cxnLst/>
              <a:rect l="l" t="t" r="r" b="b"/>
              <a:pathLst>
                <a:path w="8809840" h="4438172">
                  <a:moveTo>
                    <a:pt x="8809840" y="4438172"/>
                  </a:moveTo>
                  <a:lnTo>
                    <a:pt x="0" y="4430552"/>
                  </a:lnTo>
                  <a:lnTo>
                    <a:pt x="0" y="1552501"/>
                  </a:lnTo>
                  <a:lnTo>
                    <a:pt x="17780" y="19050"/>
                  </a:lnTo>
                  <a:lnTo>
                    <a:pt x="4391315" y="0"/>
                  </a:lnTo>
                  <a:lnTo>
                    <a:pt x="8790790" y="5080"/>
                  </a:lnTo>
                  <a:close/>
                </a:path>
              </a:pathLst>
            </a:custGeom>
            <a:solidFill>
              <a:srgbClr val="B0D0EB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8839049" cy="4464841"/>
            </a:xfrm>
            <a:custGeom>
              <a:avLst/>
              <a:gdLst/>
              <a:ahLst/>
              <a:cxnLst/>
              <a:rect l="l" t="t" r="r" b="b"/>
              <a:pathLst>
                <a:path w="8839049" h="4464841">
                  <a:moveTo>
                    <a:pt x="8804760" y="21590"/>
                  </a:moveTo>
                  <a:cubicBezTo>
                    <a:pt x="8806029" y="34290"/>
                    <a:pt x="8806029" y="44450"/>
                    <a:pt x="8807299" y="54610"/>
                  </a:cubicBezTo>
                  <a:cubicBezTo>
                    <a:pt x="8809839" y="131475"/>
                    <a:pt x="8811110" y="228700"/>
                    <a:pt x="8813649" y="322452"/>
                  </a:cubicBezTo>
                  <a:cubicBezTo>
                    <a:pt x="8813649" y="457872"/>
                    <a:pt x="8826349" y="3128077"/>
                    <a:pt x="8832699" y="3263497"/>
                  </a:cubicBezTo>
                  <a:cubicBezTo>
                    <a:pt x="8839049" y="3468363"/>
                    <a:pt x="8835239" y="3676701"/>
                    <a:pt x="8835239" y="3881567"/>
                  </a:cubicBezTo>
                  <a:cubicBezTo>
                    <a:pt x="8835239" y="4062127"/>
                    <a:pt x="8836510" y="4228798"/>
                    <a:pt x="8837779" y="4403881"/>
                  </a:cubicBezTo>
                  <a:cubicBezTo>
                    <a:pt x="8837779" y="4425471"/>
                    <a:pt x="8837779" y="4439441"/>
                    <a:pt x="8837779" y="4463571"/>
                  </a:cubicBezTo>
                  <a:cubicBezTo>
                    <a:pt x="8814919" y="4463571"/>
                    <a:pt x="8794599" y="4464841"/>
                    <a:pt x="8751171" y="4463571"/>
                  </a:cubicBezTo>
                  <a:cubicBezTo>
                    <a:pt x="8301357" y="4458491"/>
                    <a:pt x="7844624" y="4464841"/>
                    <a:pt x="7394812" y="4459762"/>
                  </a:cubicBezTo>
                  <a:cubicBezTo>
                    <a:pt x="7124923" y="4455951"/>
                    <a:pt x="6861956" y="4458491"/>
                    <a:pt x="6592068" y="4455951"/>
                  </a:cubicBezTo>
                  <a:cubicBezTo>
                    <a:pt x="6467504" y="4454681"/>
                    <a:pt x="6342941" y="4453412"/>
                    <a:pt x="6218377" y="4452141"/>
                  </a:cubicBezTo>
                  <a:cubicBezTo>
                    <a:pt x="6142255" y="4452141"/>
                    <a:pt x="6073053" y="4453412"/>
                    <a:pt x="5996931" y="4453412"/>
                  </a:cubicBezTo>
                  <a:cubicBezTo>
                    <a:pt x="5803165" y="4452141"/>
                    <a:pt x="5270309" y="4453412"/>
                    <a:pt x="5076544" y="4452141"/>
                  </a:cubicBezTo>
                  <a:cubicBezTo>
                    <a:pt x="4938140" y="4450871"/>
                    <a:pt x="2170060" y="4459762"/>
                    <a:pt x="2031656" y="4458491"/>
                  </a:cubicBezTo>
                  <a:cubicBezTo>
                    <a:pt x="1997055" y="4458491"/>
                    <a:pt x="1955534" y="4459762"/>
                    <a:pt x="1920933" y="4459762"/>
                  </a:cubicBezTo>
                  <a:cubicBezTo>
                    <a:pt x="1837890" y="4459762"/>
                    <a:pt x="1761768" y="4461031"/>
                    <a:pt x="1678726" y="4461031"/>
                  </a:cubicBezTo>
                  <a:cubicBezTo>
                    <a:pt x="1471120" y="4461031"/>
                    <a:pt x="1270434" y="4459762"/>
                    <a:pt x="1062828" y="4458491"/>
                  </a:cubicBezTo>
                  <a:cubicBezTo>
                    <a:pt x="938264" y="4457221"/>
                    <a:pt x="813701" y="4455951"/>
                    <a:pt x="696057" y="4454681"/>
                  </a:cubicBezTo>
                  <a:cubicBezTo>
                    <a:pt x="474611" y="4453412"/>
                    <a:pt x="253165" y="4452141"/>
                    <a:pt x="48260" y="4452141"/>
                  </a:cubicBezTo>
                  <a:cubicBezTo>
                    <a:pt x="38100" y="4452141"/>
                    <a:pt x="29210" y="4452141"/>
                    <a:pt x="19050" y="4450871"/>
                  </a:cubicBezTo>
                  <a:cubicBezTo>
                    <a:pt x="10160" y="4449601"/>
                    <a:pt x="5080" y="4443251"/>
                    <a:pt x="7620" y="4434362"/>
                  </a:cubicBezTo>
                  <a:cubicBezTo>
                    <a:pt x="16510" y="4402413"/>
                    <a:pt x="12700" y="4315606"/>
                    <a:pt x="11430" y="4225325"/>
                  </a:cubicBezTo>
                  <a:cubicBezTo>
                    <a:pt x="10160" y="4041293"/>
                    <a:pt x="6350" y="3860733"/>
                    <a:pt x="7620" y="3676701"/>
                  </a:cubicBezTo>
                  <a:cubicBezTo>
                    <a:pt x="5080" y="3447529"/>
                    <a:pt x="0" y="610654"/>
                    <a:pt x="7620" y="378009"/>
                  </a:cubicBezTo>
                  <a:cubicBezTo>
                    <a:pt x="8890" y="332869"/>
                    <a:pt x="7620" y="284257"/>
                    <a:pt x="8890" y="239117"/>
                  </a:cubicBezTo>
                  <a:cubicBezTo>
                    <a:pt x="10160" y="166199"/>
                    <a:pt x="12700" y="8633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80160" y="30480"/>
                    <a:pt x="190883" y="29210"/>
                  </a:cubicBezTo>
                  <a:cubicBezTo>
                    <a:pt x="377728" y="25400"/>
                    <a:pt x="564574" y="22860"/>
                    <a:pt x="758339" y="20320"/>
                  </a:cubicBezTo>
                  <a:cubicBezTo>
                    <a:pt x="889823" y="17780"/>
                    <a:pt x="1021307" y="16510"/>
                    <a:pt x="1145871" y="13970"/>
                  </a:cubicBezTo>
                  <a:cubicBezTo>
                    <a:pt x="1270434" y="11430"/>
                    <a:pt x="1401918" y="8890"/>
                    <a:pt x="1526482" y="8890"/>
                  </a:cubicBezTo>
                  <a:cubicBezTo>
                    <a:pt x="1664886" y="7620"/>
                    <a:pt x="1803290" y="10160"/>
                    <a:pt x="1941694" y="8890"/>
                  </a:cubicBezTo>
                  <a:cubicBezTo>
                    <a:pt x="2114699" y="8890"/>
                    <a:pt x="5249549" y="6350"/>
                    <a:pt x="5422554" y="5080"/>
                  </a:cubicBezTo>
                  <a:cubicBezTo>
                    <a:pt x="5588639" y="3810"/>
                    <a:pt x="5754724" y="2540"/>
                    <a:pt x="5927729" y="2540"/>
                  </a:cubicBezTo>
                  <a:cubicBezTo>
                    <a:pt x="6211457" y="1270"/>
                    <a:pt x="6488265" y="0"/>
                    <a:pt x="6771993" y="0"/>
                  </a:cubicBezTo>
                  <a:cubicBezTo>
                    <a:pt x="6889637" y="0"/>
                    <a:pt x="7014200" y="2540"/>
                    <a:pt x="7131843" y="2540"/>
                  </a:cubicBezTo>
                  <a:cubicBezTo>
                    <a:pt x="7457093" y="3810"/>
                    <a:pt x="7789263" y="5080"/>
                    <a:pt x="8114512" y="7620"/>
                  </a:cubicBezTo>
                  <a:cubicBezTo>
                    <a:pt x="8287518" y="8890"/>
                    <a:pt x="8460522" y="12700"/>
                    <a:pt x="8633527" y="16510"/>
                  </a:cubicBezTo>
                  <a:cubicBezTo>
                    <a:pt x="8675048" y="16510"/>
                    <a:pt x="8716570" y="16510"/>
                    <a:pt x="8751171" y="16510"/>
                  </a:cubicBezTo>
                  <a:cubicBezTo>
                    <a:pt x="8785710" y="17780"/>
                    <a:pt x="8794599" y="20320"/>
                    <a:pt x="8804760" y="21590"/>
                  </a:cubicBezTo>
                  <a:close/>
                  <a:moveTo>
                    <a:pt x="8814919" y="4447062"/>
                  </a:moveTo>
                  <a:cubicBezTo>
                    <a:pt x="8816189" y="4430551"/>
                    <a:pt x="8817460" y="4417851"/>
                    <a:pt x="8817460" y="4405151"/>
                  </a:cubicBezTo>
                  <a:cubicBezTo>
                    <a:pt x="8816189" y="4211436"/>
                    <a:pt x="8814919" y="4027404"/>
                    <a:pt x="8814919" y="3829483"/>
                  </a:cubicBezTo>
                  <a:cubicBezTo>
                    <a:pt x="8814919" y="3739203"/>
                    <a:pt x="8817460" y="3648923"/>
                    <a:pt x="8816189" y="3558642"/>
                  </a:cubicBezTo>
                  <a:cubicBezTo>
                    <a:pt x="8816189" y="3475307"/>
                    <a:pt x="8814919" y="3388499"/>
                    <a:pt x="8813649" y="3305164"/>
                  </a:cubicBezTo>
                  <a:cubicBezTo>
                    <a:pt x="8808569" y="3176689"/>
                    <a:pt x="8797139" y="516901"/>
                    <a:pt x="8797139" y="388426"/>
                  </a:cubicBezTo>
                  <a:cubicBezTo>
                    <a:pt x="8794599" y="280785"/>
                    <a:pt x="8792060" y="169671"/>
                    <a:pt x="8789519" y="63500"/>
                  </a:cubicBezTo>
                  <a:cubicBezTo>
                    <a:pt x="8788249" y="44450"/>
                    <a:pt x="8786979" y="43180"/>
                    <a:pt x="8730410" y="41910"/>
                  </a:cubicBezTo>
                  <a:cubicBezTo>
                    <a:pt x="8709649" y="41910"/>
                    <a:pt x="8695809" y="41910"/>
                    <a:pt x="8675048" y="40640"/>
                  </a:cubicBezTo>
                  <a:cubicBezTo>
                    <a:pt x="8502044" y="36830"/>
                    <a:pt x="8322119" y="31750"/>
                    <a:pt x="8149113" y="30480"/>
                  </a:cubicBezTo>
                  <a:cubicBezTo>
                    <a:pt x="7726981" y="26670"/>
                    <a:pt x="7297929" y="25400"/>
                    <a:pt x="6875797" y="22860"/>
                  </a:cubicBezTo>
                  <a:cubicBezTo>
                    <a:pt x="6813515" y="22860"/>
                    <a:pt x="6744313" y="22860"/>
                    <a:pt x="6682031" y="22860"/>
                  </a:cubicBezTo>
                  <a:cubicBezTo>
                    <a:pt x="6578228" y="22860"/>
                    <a:pt x="6474425" y="22860"/>
                    <a:pt x="6377542" y="22860"/>
                  </a:cubicBezTo>
                  <a:cubicBezTo>
                    <a:pt x="6156096" y="22860"/>
                    <a:pt x="5934649" y="22860"/>
                    <a:pt x="5720123" y="24130"/>
                  </a:cubicBezTo>
                  <a:cubicBezTo>
                    <a:pt x="5533278" y="25400"/>
                    <a:pt x="2384586" y="29210"/>
                    <a:pt x="2197741" y="29210"/>
                  </a:cubicBezTo>
                  <a:cubicBezTo>
                    <a:pt x="1893252" y="29210"/>
                    <a:pt x="1588764" y="26670"/>
                    <a:pt x="1284275" y="33020"/>
                  </a:cubicBezTo>
                  <a:cubicBezTo>
                    <a:pt x="1125110" y="36830"/>
                    <a:pt x="972866" y="36830"/>
                    <a:pt x="820621" y="38100"/>
                  </a:cubicBezTo>
                  <a:cubicBezTo>
                    <a:pt x="557654" y="41910"/>
                    <a:pt x="294686" y="45720"/>
                    <a:pt x="49530" y="50800"/>
                  </a:cubicBezTo>
                  <a:cubicBezTo>
                    <a:pt x="36830" y="50800"/>
                    <a:pt x="34290" y="53340"/>
                    <a:pt x="33020" y="75919"/>
                  </a:cubicBezTo>
                  <a:cubicBezTo>
                    <a:pt x="31750" y="138420"/>
                    <a:pt x="31750" y="200922"/>
                    <a:pt x="30480" y="263423"/>
                  </a:cubicBezTo>
                  <a:cubicBezTo>
                    <a:pt x="29210" y="367592"/>
                    <a:pt x="26670" y="468289"/>
                    <a:pt x="25400" y="572458"/>
                  </a:cubicBezTo>
                  <a:cubicBezTo>
                    <a:pt x="20320" y="683572"/>
                    <a:pt x="26670" y="3398917"/>
                    <a:pt x="29210" y="3510030"/>
                  </a:cubicBezTo>
                  <a:cubicBezTo>
                    <a:pt x="29210" y="3628089"/>
                    <a:pt x="29210" y="3749620"/>
                    <a:pt x="30480" y="3867678"/>
                  </a:cubicBezTo>
                  <a:cubicBezTo>
                    <a:pt x="30480" y="3954486"/>
                    <a:pt x="33020" y="4041293"/>
                    <a:pt x="33020" y="4128101"/>
                  </a:cubicBezTo>
                  <a:cubicBezTo>
                    <a:pt x="33020" y="4221853"/>
                    <a:pt x="33020" y="4315606"/>
                    <a:pt x="31750" y="4405151"/>
                  </a:cubicBezTo>
                  <a:cubicBezTo>
                    <a:pt x="31750" y="4408962"/>
                    <a:pt x="31750" y="4411501"/>
                    <a:pt x="31750" y="4415312"/>
                  </a:cubicBezTo>
                  <a:cubicBezTo>
                    <a:pt x="31750" y="4425471"/>
                    <a:pt x="35560" y="4429282"/>
                    <a:pt x="44450" y="4429282"/>
                  </a:cubicBezTo>
                  <a:cubicBezTo>
                    <a:pt x="94000" y="4429282"/>
                    <a:pt x="190883" y="4430551"/>
                    <a:pt x="280846" y="4430551"/>
                  </a:cubicBezTo>
                  <a:cubicBezTo>
                    <a:pt x="412329" y="4430551"/>
                    <a:pt x="550733" y="4428012"/>
                    <a:pt x="682217" y="4430551"/>
                  </a:cubicBezTo>
                  <a:cubicBezTo>
                    <a:pt x="896743" y="4434362"/>
                    <a:pt x="1111270" y="4436901"/>
                    <a:pt x="1325796" y="4435632"/>
                  </a:cubicBezTo>
                  <a:cubicBezTo>
                    <a:pt x="1464200" y="4434362"/>
                    <a:pt x="1595684" y="4436901"/>
                    <a:pt x="1734088" y="4436901"/>
                  </a:cubicBezTo>
                  <a:cubicBezTo>
                    <a:pt x="1934773" y="4436901"/>
                    <a:pt x="2135459" y="4435632"/>
                    <a:pt x="2336145" y="4436901"/>
                  </a:cubicBezTo>
                  <a:cubicBezTo>
                    <a:pt x="2633714" y="4438171"/>
                    <a:pt x="5900048" y="4428012"/>
                    <a:pt x="6204537" y="4430551"/>
                  </a:cubicBezTo>
                  <a:cubicBezTo>
                    <a:pt x="6336021" y="4431821"/>
                    <a:pt x="6467504" y="4433091"/>
                    <a:pt x="6592068" y="4433091"/>
                  </a:cubicBezTo>
                  <a:cubicBezTo>
                    <a:pt x="6820435" y="4435632"/>
                    <a:pt x="7041881" y="4431821"/>
                    <a:pt x="7270248" y="4435632"/>
                  </a:cubicBezTo>
                  <a:cubicBezTo>
                    <a:pt x="7457093" y="4438171"/>
                    <a:pt x="7643938" y="4438171"/>
                    <a:pt x="7830784" y="4440712"/>
                  </a:cubicBezTo>
                  <a:cubicBezTo>
                    <a:pt x="8107592" y="4444521"/>
                    <a:pt x="8384400" y="4447062"/>
                    <a:pt x="8661208" y="4448332"/>
                  </a:cubicBezTo>
                  <a:cubicBezTo>
                    <a:pt x="8765011" y="4448332"/>
                    <a:pt x="8794599" y="4447062"/>
                    <a:pt x="8814919" y="4447062"/>
                  </a:cubicBezTo>
                  <a:close/>
                </a:path>
              </a:pathLst>
            </a:custGeom>
            <a:solidFill>
              <a:srgbClr val="494F56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5402913" y="1425273"/>
            <a:ext cx="7436454" cy="7436454"/>
          </a:xfrm>
          <a:custGeom>
            <a:avLst/>
            <a:gdLst/>
            <a:ahLst/>
            <a:cxnLst/>
            <a:rect l="l" t="t" r="r" b="b"/>
            <a:pathLst>
              <a:path w="7436454" h="7436454">
                <a:moveTo>
                  <a:pt x="0" y="0"/>
                </a:moveTo>
                <a:lnTo>
                  <a:pt x="7436454" y="0"/>
                </a:lnTo>
                <a:lnTo>
                  <a:pt x="7436454" y="7436454"/>
                </a:lnTo>
                <a:lnTo>
                  <a:pt x="0" y="743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8700" y="1028700"/>
            <a:ext cx="16184880" cy="8206740"/>
            <a:chOff x="0" y="0"/>
            <a:chExt cx="21579840" cy="10942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4"/>
                  </a:lnTo>
                  <a:lnTo>
                    <a:pt x="0" y="4205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4156241" y="0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8388683" y="25400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2544924" y="76200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6725389" y="25400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0878289" y="0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4205084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3"/>
                  </a:lnTo>
                  <a:lnTo>
                    <a:pt x="0" y="4205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4156241" y="4205084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8388683" y="4230484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2544924" y="4281284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6725389" y="4230484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0878289" y="4205084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0960" y="8396084"/>
              <a:ext cx="4389120" cy="2546236"/>
            </a:xfrm>
            <a:custGeom>
              <a:avLst/>
              <a:gdLst/>
              <a:ahLst/>
              <a:cxnLst/>
              <a:rect l="l" t="t" r="r" b="b"/>
              <a:pathLst>
                <a:path w="4389120" h="2546236">
                  <a:moveTo>
                    <a:pt x="0" y="0"/>
                  </a:moveTo>
                  <a:lnTo>
                    <a:pt x="4389120" y="0"/>
                  </a:lnTo>
                  <a:lnTo>
                    <a:pt x="4389120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7912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4217201" y="8396084"/>
              <a:ext cx="4195279" cy="2546236"/>
            </a:xfrm>
            <a:custGeom>
              <a:avLst/>
              <a:gdLst/>
              <a:ahLst/>
              <a:cxnLst/>
              <a:rect l="l" t="t" r="r" b="b"/>
              <a:pathLst>
                <a:path w="4195279" h="2546236">
                  <a:moveTo>
                    <a:pt x="0" y="0"/>
                  </a:moveTo>
                  <a:lnTo>
                    <a:pt x="4195279" y="0"/>
                  </a:lnTo>
                  <a:lnTo>
                    <a:pt x="4195279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98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8449643" y="8421484"/>
              <a:ext cx="4138597" cy="2520836"/>
            </a:xfrm>
            <a:custGeom>
              <a:avLst/>
              <a:gdLst/>
              <a:ahLst/>
              <a:cxnLst/>
              <a:rect l="l" t="t" r="r" b="b"/>
              <a:pathLst>
                <a:path w="4138597" h="2520836">
                  <a:moveTo>
                    <a:pt x="0" y="0"/>
                  </a:moveTo>
                  <a:lnTo>
                    <a:pt x="4138597" y="0"/>
                  </a:lnTo>
                  <a:lnTo>
                    <a:pt x="4138597" y="2520836"/>
                  </a:lnTo>
                  <a:lnTo>
                    <a:pt x="0" y="2520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4444" b="-8788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2605884" y="8473440"/>
              <a:ext cx="4158116" cy="2468880"/>
            </a:xfrm>
            <a:custGeom>
              <a:avLst/>
              <a:gdLst/>
              <a:ahLst/>
              <a:cxnLst/>
              <a:rect l="l" t="t" r="r" b="b"/>
              <a:pathLst>
                <a:path w="4158116" h="2468880">
                  <a:moveTo>
                    <a:pt x="0" y="0"/>
                  </a:moveTo>
                  <a:lnTo>
                    <a:pt x="4158116" y="0"/>
                  </a:lnTo>
                  <a:lnTo>
                    <a:pt x="4158116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3907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6786349" y="8473440"/>
              <a:ext cx="4244851" cy="2468880"/>
            </a:xfrm>
            <a:custGeom>
              <a:avLst/>
              <a:gdLst/>
              <a:ahLst/>
              <a:cxnLst/>
              <a:rect l="l" t="t" r="r" b="b"/>
              <a:pathLst>
                <a:path w="4244851" h="2468880">
                  <a:moveTo>
                    <a:pt x="0" y="0"/>
                  </a:moveTo>
                  <a:lnTo>
                    <a:pt x="4244851" y="0"/>
                  </a:lnTo>
                  <a:lnTo>
                    <a:pt x="4244851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1579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0939249" y="8396084"/>
              <a:ext cx="640591" cy="2515756"/>
            </a:xfrm>
            <a:custGeom>
              <a:avLst/>
              <a:gdLst/>
              <a:ahLst/>
              <a:cxnLst/>
              <a:rect l="l" t="t" r="r" b="b"/>
              <a:pathLst>
                <a:path w="640591" h="2515756">
                  <a:moveTo>
                    <a:pt x="0" y="0"/>
                  </a:moveTo>
                  <a:lnTo>
                    <a:pt x="640591" y="0"/>
                  </a:lnTo>
                  <a:lnTo>
                    <a:pt x="640591" y="2515756"/>
                  </a:lnTo>
                  <a:lnTo>
                    <a:pt x="0" y="2515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639378" b="-8826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5" name="Freeform 25"/>
          <p:cNvSpPr/>
          <p:nvPr/>
        </p:nvSpPr>
        <p:spPr>
          <a:xfrm>
            <a:off x="1242631" y="1779328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6" name="Freeform 26"/>
          <p:cNvSpPr/>
          <p:nvPr/>
        </p:nvSpPr>
        <p:spPr>
          <a:xfrm>
            <a:off x="2720340" y="8253276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7" name="Freeform 27"/>
          <p:cNvSpPr/>
          <p:nvPr/>
        </p:nvSpPr>
        <p:spPr>
          <a:xfrm>
            <a:off x="14861490" y="7973103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8" name="Freeform 28"/>
          <p:cNvSpPr/>
          <p:nvPr/>
        </p:nvSpPr>
        <p:spPr>
          <a:xfrm>
            <a:off x="3022758" y="5946413"/>
            <a:ext cx="1565515" cy="404188"/>
          </a:xfrm>
          <a:custGeom>
            <a:avLst/>
            <a:gdLst/>
            <a:ahLst/>
            <a:cxnLst/>
            <a:rect l="l" t="t" r="r" b="b"/>
            <a:pathLst>
              <a:path w="1565515" h="404188">
                <a:moveTo>
                  <a:pt x="0" y="0"/>
                </a:moveTo>
                <a:lnTo>
                  <a:pt x="1565516" y="0"/>
                </a:lnTo>
                <a:lnTo>
                  <a:pt x="1565516" y="404187"/>
                </a:lnTo>
                <a:lnTo>
                  <a:pt x="0" y="4041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9" name="TextBox 29"/>
          <p:cNvSpPr txBox="1"/>
          <p:nvPr/>
        </p:nvSpPr>
        <p:spPr>
          <a:xfrm>
            <a:off x="6660914" y="4384313"/>
            <a:ext cx="7378323" cy="156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spc="225">
                <a:solidFill>
                  <a:srgbClr val="494F56"/>
                </a:solidFill>
                <a:latin typeface="Funtastic"/>
                <a:ea typeface="Funtastic"/>
                <a:cs typeface="Funtastic"/>
                <a:sym typeface="Funtastic"/>
              </a:rPr>
              <a:t>技術関連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06740"/>
            <a:chOff x="0" y="0"/>
            <a:chExt cx="8832699" cy="4466111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8809840" cy="4438172"/>
            </a:xfrm>
            <a:custGeom>
              <a:avLst/>
              <a:gdLst/>
              <a:ahLst/>
              <a:cxnLst/>
              <a:rect l="l" t="t" r="r" b="b"/>
              <a:pathLst>
                <a:path w="8809840" h="4438172">
                  <a:moveTo>
                    <a:pt x="8809840" y="4438172"/>
                  </a:moveTo>
                  <a:lnTo>
                    <a:pt x="0" y="4430552"/>
                  </a:lnTo>
                  <a:lnTo>
                    <a:pt x="0" y="1552501"/>
                  </a:lnTo>
                  <a:lnTo>
                    <a:pt x="17780" y="19050"/>
                  </a:lnTo>
                  <a:lnTo>
                    <a:pt x="4391315" y="0"/>
                  </a:lnTo>
                  <a:lnTo>
                    <a:pt x="8790790" y="5080"/>
                  </a:lnTo>
                  <a:close/>
                </a:path>
              </a:pathLst>
            </a:custGeom>
            <a:solidFill>
              <a:srgbClr val="B0D0EB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8839049" cy="4464841"/>
            </a:xfrm>
            <a:custGeom>
              <a:avLst/>
              <a:gdLst/>
              <a:ahLst/>
              <a:cxnLst/>
              <a:rect l="l" t="t" r="r" b="b"/>
              <a:pathLst>
                <a:path w="8839049" h="4464841">
                  <a:moveTo>
                    <a:pt x="8804760" y="21590"/>
                  </a:moveTo>
                  <a:cubicBezTo>
                    <a:pt x="8806029" y="34290"/>
                    <a:pt x="8806029" y="44450"/>
                    <a:pt x="8807299" y="54610"/>
                  </a:cubicBezTo>
                  <a:cubicBezTo>
                    <a:pt x="8809839" y="131475"/>
                    <a:pt x="8811110" y="228700"/>
                    <a:pt x="8813649" y="322452"/>
                  </a:cubicBezTo>
                  <a:cubicBezTo>
                    <a:pt x="8813649" y="457872"/>
                    <a:pt x="8826349" y="3128077"/>
                    <a:pt x="8832699" y="3263497"/>
                  </a:cubicBezTo>
                  <a:cubicBezTo>
                    <a:pt x="8839049" y="3468363"/>
                    <a:pt x="8835239" y="3676701"/>
                    <a:pt x="8835239" y="3881567"/>
                  </a:cubicBezTo>
                  <a:cubicBezTo>
                    <a:pt x="8835239" y="4062127"/>
                    <a:pt x="8836510" y="4228798"/>
                    <a:pt x="8837779" y="4403881"/>
                  </a:cubicBezTo>
                  <a:cubicBezTo>
                    <a:pt x="8837779" y="4425471"/>
                    <a:pt x="8837779" y="4439441"/>
                    <a:pt x="8837779" y="4463571"/>
                  </a:cubicBezTo>
                  <a:cubicBezTo>
                    <a:pt x="8814919" y="4463571"/>
                    <a:pt x="8794599" y="4464841"/>
                    <a:pt x="8751171" y="4463571"/>
                  </a:cubicBezTo>
                  <a:cubicBezTo>
                    <a:pt x="8301357" y="4458491"/>
                    <a:pt x="7844624" y="4464841"/>
                    <a:pt x="7394812" y="4459762"/>
                  </a:cubicBezTo>
                  <a:cubicBezTo>
                    <a:pt x="7124923" y="4455951"/>
                    <a:pt x="6861956" y="4458491"/>
                    <a:pt x="6592068" y="4455951"/>
                  </a:cubicBezTo>
                  <a:cubicBezTo>
                    <a:pt x="6467504" y="4454681"/>
                    <a:pt x="6342941" y="4453412"/>
                    <a:pt x="6218377" y="4452141"/>
                  </a:cubicBezTo>
                  <a:cubicBezTo>
                    <a:pt x="6142255" y="4452141"/>
                    <a:pt x="6073053" y="4453412"/>
                    <a:pt x="5996931" y="4453412"/>
                  </a:cubicBezTo>
                  <a:cubicBezTo>
                    <a:pt x="5803165" y="4452141"/>
                    <a:pt x="5270309" y="4453412"/>
                    <a:pt x="5076544" y="4452141"/>
                  </a:cubicBezTo>
                  <a:cubicBezTo>
                    <a:pt x="4938140" y="4450871"/>
                    <a:pt x="2170060" y="4459762"/>
                    <a:pt x="2031656" y="4458491"/>
                  </a:cubicBezTo>
                  <a:cubicBezTo>
                    <a:pt x="1997055" y="4458491"/>
                    <a:pt x="1955534" y="4459762"/>
                    <a:pt x="1920933" y="4459762"/>
                  </a:cubicBezTo>
                  <a:cubicBezTo>
                    <a:pt x="1837890" y="4459762"/>
                    <a:pt x="1761768" y="4461031"/>
                    <a:pt x="1678726" y="4461031"/>
                  </a:cubicBezTo>
                  <a:cubicBezTo>
                    <a:pt x="1471120" y="4461031"/>
                    <a:pt x="1270434" y="4459762"/>
                    <a:pt x="1062828" y="4458491"/>
                  </a:cubicBezTo>
                  <a:cubicBezTo>
                    <a:pt x="938264" y="4457221"/>
                    <a:pt x="813701" y="4455951"/>
                    <a:pt x="696057" y="4454681"/>
                  </a:cubicBezTo>
                  <a:cubicBezTo>
                    <a:pt x="474611" y="4453412"/>
                    <a:pt x="253165" y="4452141"/>
                    <a:pt x="48260" y="4452141"/>
                  </a:cubicBezTo>
                  <a:cubicBezTo>
                    <a:pt x="38100" y="4452141"/>
                    <a:pt x="29210" y="4452141"/>
                    <a:pt x="19050" y="4450871"/>
                  </a:cubicBezTo>
                  <a:cubicBezTo>
                    <a:pt x="10160" y="4449601"/>
                    <a:pt x="5080" y="4443251"/>
                    <a:pt x="7620" y="4434362"/>
                  </a:cubicBezTo>
                  <a:cubicBezTo>
                    <a:pt x="16510" y="4402413"/>
                    <a:pt x="12700" y="4315606"/>
                    <a:pt x="11430" y="4225325"/>
                  </a:cubicBezTo>
                  <a:cubicBezTo>
                    <a:pt x="10160" y="4041293"/>
                    <a:pt x="6350" y="3860733"/>
                    <a:pt x="7620" y="3676701"/>
                  </a:cubicBezTo>
                  <a:cubicBezTo>
                    <a:pt x="5080" y="3447529"/>
                    <a:pt x="0" y="610654"/>
                    <a:pt x="7620" y="378009"/>
                  </a:cubicBezTo>
                  <a:cubicBezTo>
                    <a:pt x="8890" y="332869"/>
                    <a:pt x="7620" y="284257"/>
                    <a:pt x="8890" y="239117"/>
                  </a:cubicBezTo>
                  <a:cubicBezTo>
                    <a:pt x="10160" y="166199"/>
                    <a:pt x="12700" y="8633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80160" y="30480"/>
                    <a:pt x="190883" y="29210"/>
                  </a:cubicBezTo>
                  <a:cubicBezTo>
                    <a:pt x="377728" y="25400"/>
                    <a:pt x="564574" y="22860"/>
                    <a:pt x="758339" y="20320"/>
                  </a:cubicBezTo>
                  <a:cubicBezTo>
                    <a:pt x="889823" y="17780"/>
                    <a:pt x="1021307" y="16510"/>
                    <a:pt x="1145871" y="13970"/>
                  </a:cubicBezTo>
                  <a:cubicBezTo>
                    <a:pt x="1270434" y="11430"/>
                    <a:pt x="1401918" y="8890"/>
                    <a:pt x="1526482" y="8890"/>
                  </a:cubicBezTo>
                  <a:cubicBezTo>
                    <a:pt x="1664886" y="7620"/>
                    <a:pt x="1803290" y="10160"/>
                    <a:pt x="1941694" y="8890"/>
                  </a:cubicBezTo>
                  <a:cubicBezTo>
                    <a:pt x="2114699" y="8890"/>
                    <a:pt x="5249549" y="6350"/>
                    <a:pt x="5422554" y="5080"/>
                  </a:cubicBezTo>
                  <a:cubicBezTo>
                    <a:pt x="5588639" y="3810"/>
                    <a:pt x="5754724" y="2540"/>
                    <a:pt x="5927729" y="2540"/>
                  </a:cubicBezTo>
                  <a:cubicBezTo>
                    <a:pt x="6211457" y="1270"/>
                    <a:pt x="6488265" y="0"/>
                    <a:pt x="6771993" y="0"/>
                  </a:cubicBezTo>
                  <a:cubicBezTo>
                    <a:pt x="6889637" y="0"/>
                    <a:pt x="7014200" y="2540"/>
                    <a:pt x="7131843" y="2540"/>
                  </a:cubicBezTo>
                  <a:cubicBezTo>
                    <a:pt x="7457093" y="3810"/>
                    <a:pt x="7789263" y="5080"/>
                    <a:pt x="8114512" y="7620"/>
                  </a:cubicBezTo>
                  <a:cubicBezTo>
                    <a:pt x="8287518" y="8890"/>
                    <a:pt x="8460522" y="12700"/>
                    <a:pt x="8633527" y="16510"/>
                  </a:cubicBezTo>
                  <a:cubicBezTo>
                    <a:pt x="8675048" y="16510"/>
                    <a:pt x="8716570" y="16510"/>
                    <a:pt x="8751171" y="16510"/>
                  </a:cubicBezTo>
                  <a:cubicBezTo>
                    <a:pt x="8785710" y="17780"/>
                    <a:pt x="8794599" y="20320"/>
                    <a:pt x="8804760" y="21590"/>
                  </a:cubicBezTo>
                  <a:close/>
                  <a:moveTo>
                    <a:pt x="8814919" y="4447062"/>
                  </a:moveTo>
                  <a:cubicBezTo>
                    <a:pt x="8816189" y="4430551"/>
                    <a:pt x="8817460" y="4417851"/>
                    <a:pt x="8817460" y="4405151"/>
                  </a:cubicBezTo>
                  <a:cubicBezTo>
                    <a:pt x="8816189" y="4211436"/>
                    <a:pt x="8814919" y="4027404"/>
                    <a:pt x="8814919" y="3829483"/>
                  </a:cubicBezTo>
                  <a:cubicBezTo>
                    <a:pt x="8814919" y="3739203"/>
                    <a:pt x="8817460" y="3648923"/>
                    <a:pt x="8816189" y="3558642"/>
                  </a:cubicBezTo>
                  <a:cubicBezTo>
                    <a:pt x="8816189" y="3475307"/>
                    <a:pt x="8814919" y="3388499"/>
                    <a:pt x="8813649" y="3305164"/>
                  </a:cubicBezTo>
                  <a:cubicBezTo>
                    <a:pt x="8808569" y="3176689"/>
                    <a:pt x="8797139" y="516901"/>
                    <a:pt x="8797139" y="388426"/>
                  </a:cubicBezTo>
                  <a:cubicBezTo>
                    <a:pt x="8794599" y="280785"/>
                    <a:pt x="8792060" y="169671"/>
                    <a:pt x="8789519" y="63500"/>
                  </a:cubicBezTo>
                  <a:cubicBezTo>
                    <a:pt x="8788249" y="44450"/>
                    <a:pt x="8786979" y="43180"/>
                    <a:pt x="8730410" y="41910"/>
                  </a:cubicBezTo>
                  <a:cubicBezTo>
                    <a:pt x="8709649" y="41910"/>
                    <a:pt x="8695809" y="41910"/>
                    <a:pt x="8675048" y="40640"/>
                  </a:cubicBezTo>
                  <a:cubicBezTo>
                    <a:pt x="8502044" y="36830"/>
                    <a:pt x="8322119" y="31750"/>
                    <a:pt x="8149113" y="30480"/>
                  </a:cubicBezTo>
                  <a:cubicBezTo>
                    <a:pt x="7726981" y="26670"/>
                    <a:pt x="7297929" y="25400"/>
                    <a:pt x="6875797" y="22860"/>
                  </a:cubicBezTo>
                  <a:cubicBezTo>
                    <a:pt x="6813515" y="22860"/>
                    <a:pt x="6744313" y="22860"/>
                    <a:pt x="6682031" y="22860"/>
                  </a:cubicBezTo>
                  <a:cubicBezTo>
                    <a:pt x="6578228" y="22860"/>
                    <a:pt x="6474425" y="22860"/>
                    <a:pt x="6377542" y="22860"/>
                  </a:cubicBezTo>
                  <a:cubicBezTo>
                    <a:pt x="6156096" y="22860"/>
                    <a:pt x="5934649" y="22860"/>
                    <a:pt x="5720123" y="24130"/>
                  </a:cubicBezTo>
                  <a:cubicBezTo>
                    <a:pt x="5533278" y="25400"/>
                    <a:pt x="2384586" y="29210"/>
                    <a:pt x="2197741" y="29210"/>
                  </a:cubicBezTo>
                  <a:cubicBezTo>
                    <a:pt x="1893252" y="29210"/>
                    <a:pt x="1588764" y="26670"/>
                    <a:pt x="1284275" y="33020"/>
                  </a:cubicBezTo>
                  <a:cubicBezTo>
                    <a:pt x="1125110" y="36830"/>
                    <a:pt x="972866" y="36830"/>
                    <a:pt x="820621" y="38100"/>
                  </a:cubicBezTo>
                  <a:cubicBezTo>
                    <a:pt x="557654" y="41910"/>
                    <a:pt x="294686" y="45720"/>
                    <a:pt x="49530" y="50800"/>
                  </a:cubicBezTo>
                  <a:cubicBezTo>
                    <a:pt x="36830" y="50800"/>
                    <a:pt x="34290" y="53340"/>
                    <a:pt x="33020" y="75919"/>
                  </a:cubicBezTo>
                  <a:cubicBezTo>
                    <a:pt x="31750" y="138420"/>
                    <a:pt x="31750" y="200922"/>
                    <a:pt x="30480" y="263423"/>
                  </a:cubicBezTo>
                  <a:cubicBezTo>
                    <a:pt x="29210" y="367592"/>
                    <a:pt x="26670" y="468289"/>
                    <a:pt x="25400" y="572458"/>
                  </a:cubicBezTo>
                  <a:cubicBezTo>
                    <a:pt x="20320" y="683572"/>
                    <a:pt x="26670" y="3398917"/>
                    <a:pt x="29210" y="3510030"/>
                  </a:cubicBezTo>
                  <a:cubicBezTo>
                    <a:pt x="29210" y="3628089"/>
                    <a:pt x="29210" y="3749620"/>
                    <a:pt x="30480" y="3867678"/>
                  </a:cubicBezTo>
                  <a:cubicBezTo>
                    <a:pt x="30480" y="3954486"/>
                    <a:pt x="33020" y="4041293"/>
                    <a:pt x="33020" y="4128101"/>
                  </a:cubicBezTo>
                  <a:cubicBezTo>
                    <a:pt x="33020" y="4221853"/>
                    <a:pt x="33020" y="4315606"/>
                    <a:pt x="31750" y="4405151"/>
                  </a:cubicBezTo>
                  <a:cubicBezTo>
                    <a:pt x="31750" y="4408962"/>
                    <a:pt x="31750" y="4411501"/>
                    <a:pt x="31750" y="4415312"/>
                  </a:cubicBezTo>
                  <a:cubicBezTo>
                    <a:pt x="31750" y="4425471"/>
                    <a:pt x="35560" y="4429282"/>
                    <a:pt x="44450" y="4429282"/>
                  </a:cubicBezTo>
                  <a:cubicBezTo>
                    <a:pt x="94000" y="4429282"/>
                    <a:pt x="190883" y="4430551"/>
                    <a:pt x="280846" y="4430551"/>
                  </a:cubicBezTo>
                  <a:cubicBezTo>
                    <a:pt x="412329" y="4430551"/>
                    <a:pt x="550733" y="4428012"/>
                    <a:pt x="682217" y="4430551"/>
                  </a:cubicBezTo>
                  <a:cubicBezTo>
                    <a:pt x="896743" y="4434362"/>
                    <a:pt x="1111270" y="4436901"/>
                    <a:pt x="1325796" y="4435632"/>
                  </a:cubicBezTo>
                  <a:cubicBezTo>
                    <a:pt x="1464200" y="4434362"/>
                    <a:pt x="1595684" y="4436901"/>
                    <a:pt x="1734088" y="4436901"/>
                  </a:cubicBezTo>
                  <a:cubicBezTo>
                    <a:pt x="1934773" y="4436901"/>
                    <a:pt x="2135459" y="4435632"/>
                    <a:pt x="2336145" y="4436901"/>
                  </a:cubicBezTo>
                  <a:cubicBezTo>
                    <a:pt x="2633714" y="4438171"/>
                    <a:pt x="5900048" y="4428012"/>
                    <a:pt x="6204537" y="4430551"/>
                  </a:cubicBezTo>
                  <a:cubicBezTo>
                    <a:pt x="6336021" y="4431821"/>
                    <a:pt x="6467504" y="4433091"/>
                    <a:pt x="6592068" y="4433091"/>
                  </a:cubicBezTo>
                  <a:cubicBezTo>
                    <a:pt x="6820435" y="4435632"/>
                    <a:pt x="7041881" y="4431821"/>
                    <a:pt x="7270248" y="4435632"/>
                  </a:cubicBezTo>
                  <a:cubicBezTo>
                    <a:pt x="7457093" y="4438171"/>
                    <a:pt x="7643938" y="4438171"/>
                    <a:pt x="7830784" y="4440712"/>
                  </a:cubicBezTo>
                  <a:cubicBezTo>
                    <a:pt x="8107592" y="4444521"/>
                    <a:pt x="8384400" y="4447062"/>
                    <a:pt x="8661208" y="4448332"/>
                  </a:cubicBezTo>
                  <a:cubicBezTo>
                    <a:pt x="8765011" y="4448332"/>
                    <a:pt x="8794599" y="4447062"/>
                    <a:pt x="8814919" y="4447062"/>
                  </a:cubicBezTo>
                  <a:close/>
                </a:path>
              </a:pathLst>
            </a:custGeom>
            <a:solidFill>
              <a:srgbClr val="494F56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5402913" y="1425273"/>
            <a:ext cx="7436454" cy="7436454"/>
          </a:xfrm>
          <a:custGeom>
            <a:avLst/>
            <a:gdLst/>
            <a:ahLst/>
            <a:cxnLst/>
            <a:rect l="l" t="t" r="r" b="b"/>
            <a:pathLst>
              <a:path w="7436454" h="7436454">
                <a:moveTo>
                  <a:pt x="0" y="0"/>
                </a:moveTo>
                <a:lnTo>
                  <a:pt x="7436454" y="0"/>
                </a:lnTo>
                <a:lnTo>
                  <a:pt x="7436454" y="7436454"/>
                </a:lnTo>
                <a:lnTo>
                  <a:pt x="0" y="743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8700" y="1028700"/>
            <a:ext cx="16184880" cy="8206740"/>
            <a:chOff x="0" y="0"/>
            <a:chExt cx="21579840" cy="10942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4"/>
                  </a:lnTo>
                  <a:lnTo>
                    <a:pt x="0" y="4205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4156241" y="0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8388683" y="25400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2544924" y="76200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6725389" y="25400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0878289" y="0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4205084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3"/>
                  </a:lnTo>
                  <a:lnTo>
                    <a:pt x="0" y="4205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4156241" y="4205084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8388683" y="4230484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2544924" y="4281284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6725389" y="4230484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0878289" y="4205084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0960" y="8396084"/>
              <a:ext cx="4389120" cy="2546236"/>
            </a:xfrm>
            <a:custGeom>
              <a:avLst/>
              <a:gdLst/>
              <a:ahLst/>
              <a:cxnLst/>
              <a:rect l="l" t="t" r="r" b="b"/>
              <a:pathLst>
                <a:path w="4389120" h="2546236">
                  <a:moveTo>
                    <a:pt x="0" y="0"/>
                  </a:moveTo>
                  <a:lnTo>
                    <a:pt x="4389120" y="0"/>
                  </a:lnTo>
                  <a:lnTo>
                    <a:pt x="4389120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7912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4217201" y="8396084"/>
              <a:ext cx="4195279" cy="2546236"/>
            </a:xfrm>
            <a:custGeom>
              <a:avLst/>
              <a:gdLst/>
              <a:ahLst/>
              <a:cxnLst/>
              <a:rect l="l" t="t" r="r" b="b"/>
              <a:pathLst>
                <a:path w="4195279" h="2546236">
                  <a:moveTo>
                    <a:pt x="0" y="0"/>
                  </a:moveTo>
                  <a:lnTo>
                    <a:pt x="4195279" y="0"/>
                  </a:lnTo>
                  <a:lnTo>
                    <a:pt x="4195279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98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8449643" y="8421484"/>
              <a:ext cx="4138597" cy="2520836"/>
            </a:xfrm>
            <a:custGeom>
              <a:avLst/>
              <a:gdLst/>
              <a:ahLst/>
              <a:cxnLst/>
              <a:rect l="l" t="t" r="r" b="b"/>
              <a:pathLst>
                <a:path w="4138597" h="2520836">
                  <a:moveTo>
                    <a:pt x="0" y="0"/>
                  </a:moveTo>
                  <a:lnTo>
                    <a:pt x="4138597" y="0"/>
                  </a:lnTo>
                  <a:lnTo>
                    <a:pt x="4138597" y="2520836"/>
                  </a:lnTo>
                  <a:lnTo>
                    <a:pt x="0" y="2520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4444" b="-8788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2605884" y="8473440"/>
              <a:ext cx="4158116" cy="2468880"/>
            </a:xfrm>
            <a:custGeom>
              <a:avLst/>
              <a:gdLst/>
              <a:ahLst/>
              <a:cxnLst/>
              <a:rect l="l" t="t" r="r" b="b"/>
              <a:pathLst>
                <a:path w="4158116" h="2468880">
                  <a:moveTo>
                    <a:pt x="0" y="0"/>
                  </a:moveTo>
                  <a:lnTo>
                    <a:pt x="4158116" y="0"/>
                  </a:lnTo>
                  <a:lnTo>
                    <a:pt x="4158116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3907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6786349" y="8473440"/>
              <a:ext cx="4244851" cy="2468880"/>
            </a:xfrm>
            <a:custGeom>
              <a:avLst/>
              <a:gdLst/>
              <a:ahLst/>
              <a:cxnLst/>
              <a:rect l="l" t="t" r="r" b="b"/>
              <a:pathLst>
                <a:path w="4244851" h="2468880">
                  <a:moveTo>
                    <a:pt x="0" y="0"/>
                  </a:moveTo>
                  <a:lnTo>
                    <a:pt x="4244851" y="0"/>
                  </a:lnTo>
                  <a:lnTo>
                    <a:pt x="4244851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1579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0939249" y="8396084"/>
              <a:ext cx="640591" cy="2515756"/>
            </a:xfrm>
            <a:custGeom>
              <a:avLst/>
              <a:gdLst/>
              <a:ahLst/>
              <a:cxnLst/>
              <a:rect l="l" t="t" r="r" b="b"/>
              <a:pathLst>
                <a:path w="640591" h="2515756">
                  <a:moveTo>
                    <a:pt x="0" y="0"/>
                  </a:moveTo>
                  <a:lnTo>
                    <a:pt x="640591" y="0"/>
                  </a:lnTo>
                  <a:lnTo>
                    <a:pt x="640591" y="2515756"/>
                  </a:lnTo>
                  <a:lnTo>
                    <a:pt x="0" y="2515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639378" b="-8826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51560" y="1209625"/>
            <a:ext cx="16184880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spc="225">
                <a:solidFill>
                  <a:srgbClr val="494F56"/>
                </a:solidFill>
                <a:latin typeface="Funtastic"/>
                <a:ea typeface="Funtastic"/>
                <a:cs typeface="Funtastic"/>
                <a:sym typeface="Funtastic"/>
              </a:rPr>
              <a:t>利用技術</a:t>
            </a:r>
          </a:p>
        </p:txBody>
      </p:sp>
      <p:sp>
        <p:nvSpPr>
          <p:cNvPr id="26" name="Freeform 26"/>
          <p:cNvSpPr/>
          <p:nvPr/>
        </p:nvSpPr>
        <p:spPr>
          <a:xfrm>
            <a:off x="2720340" y="8253276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7" name="Freeform 27"/>
          <p:cNvSpPr/>
          <p:nvPr/>
        </p:nvSpPr>
        <p:spPr>
          <a:xfrm>
            <a:off x="14839493" y="2933650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8" name="Freeform 28"/>
          <p:cNvSpPr/>
          <p:nvPr/>
        </p:nvSpPr>
        <p:spPr>
          <a:xfrm>
            <a:off x="1485301" y="1425273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29" name="Group 29"/>
          <p:cNvGrpSpPr/>
          <p:nvPr/>
        </p:nvGrpSpPr>
        <p:grpSpPr>
          <a:xfrm>
            <a:off x="9265135" y="3619450"/>
            <a:ext cx="3145634" cy="4263485"/>
            <a:chOff x="0" y="0"/>
            <a:chExt cx="828480" cy="112289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28480" cy="1122893"/>
            </a:xfrm>
            <a:custGeom>
              <a:avLst/>
              <a:gdLst/>
              <a:ahLst/>
              <a:cxnLst/>
              <a:rect l="l" t="t" r="r" b="b"/>
              <a:pathLst>
                <a:path w="828480" h="1122893">
                  <a:moveTo>
                    <a:pt x="49223" y="0"/>
                  </a:moveTo>
                  <a:lnTo>
                    <a:pt x="779257" y="0"/>
                  </a:lnTo>
                  <a:cubicBezTo>
                    <a:pt x="806442" y="0"/>
                    <a:pt x="828480" y="22038"/>
                    <a:pt x="828480" y="49223"/>
                  </a:cubicBezTo>
                  <a:lnTo>
                    <a:pt x="828480" y="1073670"/>
                  </a:lnTo>
                  <a:cubicBezTo>
                    <a:pt x="828480" y="1100855"/>
                    <a:pt x="806442" y="1122893"/>
                    <a:pt x="779257" y="1122893"/>
                  </a:cubicBezTo>
                  <a:lnTo>
                    <a:pt x="49223" y="1122893"/>
                  </a:lnTo>
                  <a:cubicBezTo>
                    <a:pt x="22038" y="1122893"/>
                    <a:pt x="0" y="1100855"/>
                    <a:pt x="0" y="1073670"/>
                  </a:cubicBezTo>
                  <a:lnTo>
                    <a:pt x="0" y="49223"/>
                  </a:lnTo>
                  <a:cubicBezTo>
                    <a:pt x="0" y="22038"/>
                    <a:pt x="22038" y="0"/>
                    <a:pt x="49223" y="0"/>
                  </a:cubicBezTo>
                  <a:close/>
                </a:path>
              </a:pathLst>
            </a:custGeom>
            <a:solidFill>
              <a:srgbClr val="836FAF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828480" cy="1160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2722878" y="3619450"/>
            <a:ext cx="3145634" cy="4263485"/>
            <a:chOff x="0" y="0"/>
            <a:chExt cx="828480" cy="112289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28480" cy="1122893"/>
            </a:xfrm>
            <a:custGeom>
              <a:avLst/>
              <a:gdLst/>
              <a:ahLst/>
              <a:cxnLst/>
              <a:rect l="l" t="t" r="r" b="b"/>
              <a:pathLst>
                <a:path w="828480" h="1122893">
                  <a:moveTo>
                    <a:pt x="49223" y="0"/>
                  </a:moveTo>
                  <a:lnTo>
                    <a:pt x="779257" y="0"/>
                  </a:lnTo>
                  <a:cubicBezTo>
                    <a:pt x="806442" y="0"/>
                    <a:pt x="828480" y="22038"/>
                    <a:pt x="828480" y="49223"/>
                  </a:cubicBezTo>
                  <a:lnTo>
                    <a:pt x="828480" y="1073670"/>
                  </a:lnTo>
                  <a:cubicBezTo>
                    <a:pt x="828480" y="1100855"/>
                    <a:pt x="806442" y="1122893"/>
                    <a:pt x="779257" y="1122893"/>
                  </a:cubicBezTo>
                  <a:lnTo>
                    <a:pt x="49223" y="1122893"/>
                  </a:lnTo>
                  <a:cubicBezTo>
                    <a:pt x="22038" y="1122893"/>
                    <a:pt x="0" y="1100855"/>
                    <a:pt x="0" y="1073670"/>
                  </a:cubicBezTo>
                  <a:lnTo>
                    <a:pt x="0" y="49223"/>
                  </a:lnTo>
                  <a:cubicBezTo>
                    <a:pt x="0" y="22038"/>
                    <a:pt x="22038" y="0"/>
                    <a:pt x="49223" y="0"/>
                  </a:cubicBezTo>
                  <a:close/>
                </a:path>
              </a:pathLst>
            </a:custGeom>
            <a:solidFill>
              <a:srgbClr val="836FAF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828480" cy="1160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5833645" y="3619450"/>
            <a:ext cx="3145634" cy="4263485"/>
            <a:chOff x="0" y="0"/>
            <a:chExt cx="828480" cy="112289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28480" cy="1122893"/>
            </a:xfrm>
            <a:custGeom>
              <a:avLst/>
              <a:gdLst/>
              <a:ahLst/>
              <a:cxnLst/>
              <a:rect l="l" t="t" r="r" b="b"/>
              <a:pathLst>
                <a:path w="828480" h="1122893">
                  <a:moveTo>
                    <a:pt x="49223" y="0"/>
                  </a:moveTo>
                  <a:lnTo>
                    <a:pt x="779257" y="0"/>
                  </a:lnTo>
                  <a:cubicBezTo>
                    <a:pt x="806442" y="0"/>
                    <a:pt x="828480" y="22038"/>
                    <a:pt x="828480" y="49223"/>
                  </a:cubicBezTo>
                  <a:lnTo>
                    <a:pt x="828480" y="1073670"/>
                  </a:lnTo>
                  <a:cubicBezTo>
                    <a:pt x="828480" y="1100855"/>
                    <a:pt x="806442" y="1122893"/>
                    <a:pt x="779257" y="1122893"/>
                  </a:cubicBezTo>
                  <a:lnTo>
                    <a:pt x="49223" y="1122893"/>
                  </a:lnTo>
                  <a:cubicBezTo>
                    <a:pt x="22038" y="1122893"/>
                    <a:pt x="0" y="1100855"/>
                    <a:pt x="0" y="1073670"/>
                  </a:cubicBezTo>
                  <a:lnTo>
                    <a:pt x="0" y="49223"/>
                  </a:lnTo>
                  <a:cubicBezTo>
                    <a:pt x="0" y="22038"/>
                    <a:pt x="22038" y="0"/>
                    <a:pt x="49223" y="0"/>
                  </a:cubicBezTo>
                  <a:close/>
                </a:path>
              </a:pathLst>
            </a:custGeom>
            <a:solidFill>
              <a:srgbClr val="836FAF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828480" cy="1160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2257279" y="3619450"/>
            <a:ext cx="3145634" cy="4263485"/>
            <a:chOff x="0" y="0"/>
            <a:chExt cx="828480" cy="1122893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28480" cy="1122893"/>
            </a:xfrm>
            <a:custGeom>
              <a:avLst/>
              <a:gdLst/>
              <a:ahLst/>
              <a:cxnLst/>
              <a:rect l="l" t="t" r="r" b="b"/>
              <a:pathLst>
                <a:path w="828480" h="1122893">
                  <a:moveTo>
                    <a:pt x="49223" y="0"/>
                  </a:moveTo>
                  <a:lnTo>
                    <a:pt x="779257" y="0"/>
                  </a:lnTo>
                  <a:cubicBezTo>
                    <a:pt x="806442" y="0"/>
                    <a:pt x="828480" y="22038"/>
                    <a:pt x="828480" y="49223"/>
                  </a:cubicBezTo>
                  <a:lnTo>
                    <a:pt x="828480" y="1073670"/>
                  </a:lnTo>
                  <a:cubicBezTo>
                    <a:pt x="828480" y="1100855"/>
                    <a:pt x="806442" y="1122893"/>
                    <a:pt x="779257" y="1122893"/>
                  </a:cubicBezTo>
                  <a:lnTo>
                    <a:pt x="49223" y="1122893"/>
                  </a:lnTo>
                  <a:cubicBezTo>
                    <a:pt x="22038" y="1122893"/>
                    <a:pt x="0" y="1100855"/>
                    <a:pt x="0" y="1073670"/>
                  </a:cubicBezTo>
                  <a:lnTo>
                    <a:pt x="0" y="49223"/>
                  </a:lnTo>
                  <a:cubicBezTo>
                    <a:pt x="0" y="22038"/>
                    <a:pt x="22038" y="0"/>
                    <a:pt x="49223" y="0"/>
                  </a:cubicBezTo>
                  <a:close/>
                </a:path>
              </a:pathLst>
            </a:custGeom>
            <a:solidFill>
              <a:srgbClr val="836FAF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828480" cy="1160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sp>
        <p:nvSpPr>
          <p:cNvPr id="41" name="Freeform 41"/>
          <p:cNvSpPr/>
          <p:nvPr/>
        </p:nvSpPr>
        <p:spPr>
          <a:xfrm>
            <a:off x="3446009" y="3865530"/>
            <a:ext cx="880486" cy="880486"/>
          </a:xfrm>
          <a:custGeom>
            <a:avLst/>
            <a:gdLst/>
            <a:ahLst/>
            <a:cxnLst/>
            <a:rect l="l" t="t" r="r" b="b"/>
            <a:pathLst>
              <a:path w="880486" h="880486">
                <a:moveTo>
                  <a:pt x="0" y="0"/>
                </a:moveTo>
                <a:lnTo>
                  <a:pt x="880486" y="0"/>
                </a:lnTo>
                <a:lnTo>
                  <a:pt x="880486" y="880486"/>
                </a:lnTo>
                <a:lnTo>
                  <a:pt x="0" y="8804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2" name="Freeform 42"/>
          <p:cNvSpPr/>
          <p:nvPr/>
        </p:nvSpPr>
        <p:spPr>
          <a:xfrm>
            <a:off x="7041021" y="3820159"/>
            <a:ext cx="849385" cy="849385"/>
          </a:xfrm>
          <a:custGeom>
            <a:avLst/>
            <a:gdLst/>
            <a:ahLst/>
            <a:cxnLst/>
            <a:rect l="l" t="t" r="r" b="b"/>
            <a:pathLst>
              <a:path w="849385" h="849385">
                <a:moveTo>
                  <a:pt x="0" y="0"/>
                </a:moveTo>
                <a:lnTo>
                  <a:pt x="849384" y="0"/>
                </a:lnTo>
                <a:lnTo>
                  <a:pt x="849384" y="849384"/>
                </a:lnTo>
                <a:lnTo>
                  <a:pt x="0" y="8493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3" name="Freeform 43"/>
          <p:cNvSpPr/>
          <p:nvPr/>
        </p:nvSpPr>
        <p:spPr>
          <a:xfrm>
            <a:off x="10414125" y="3802323"/>
            <a:ext cx="847655" cy="847655"/>
          </a:xfrm>
          <a:custGeom>
            <a:avLst/>
            <a:gdLst/>
            <a:ahLst/>
            <a:cxnLst/>
            <a:rect l="l" t="t" r="r" b="b"/>
            <a:pathLst>
              <a:path w="847655" h="847655">
                <a:moveTo>
                  <a:pt x="0" y="0"/>
                </a:moveTo>
                <a:lnTo>
                  <a:pt x="847654" y="0"/>
                </a:lnTo>
                <a:lnTo>
                  <a:pt x="847654" y="847655"/>
                </a:lnTo>
                <a:lnTo>
                  <a:pt x="0" y="8476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4" name="Freeform 44"/>
          <p:cNvSpPr/>
          <p:nvPr/>
        </p:nvSpPr>
        <p:spPr>
          <a:xfrm>
            <a:off x="13864221" y="3787029"/>
            <a:ext cx="862949" cy="862949"/>
          </a:xfrm>
          <a:custGeom>
            <a:avLst/>
            <a:gdLst/>
            <a:ahLst/>
            <a:cxnLst/>
            <a:rect l="l" t="t" r="r" b="b"/>
            <a:pathLst>
              <a:path w="862949" h="862949">
                <a:moveTo>
                  <a:pt x="0" y="0"/>
                </a:moveTo>
                <a:lnTo>
                  <a:pt x="862949" y="0"/>
                </a:lnTo>
                <a:lnTo>
                  <a:pt x="862949" y="862949"/>
                </a:lnTo>
                <a:lnTo>
                  <a:pt x="0" y="86294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5" name="Group 45"/>
          <p:cNvGrpSpPr/>
          <p:nvPr/>
        </p:nvGrpSpPr>
        <p:grpSpPr>
          <a:xfrm>
            <a:off x="2472833" y="4969384"/>
            <a:ext cx="2714525" cy="2714525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6"/>
              <a:stretch>
                <a:fillRect l="-29250" r="-29250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5976761" y="4969384"/>
            <a:ext cx="2714525" cy="2714525"/>
            <a:chOff x="0" y="0"/>
            <a:chExt cx="812800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7"/>
              <a:stretch>
                <a:fillRect l="-16747" r="-16747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9480689" y="4969384"/>
            <a:ext cx="2714525" cy="2714525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8"/>
              <a:stretch>
                <a:fillRect l="-6969" r="-45897" b="-7840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2984617" y="4969384"/>
            <a:ext cx="2714525" cy="2714525"/>
            <a:chOff x="0" y="0"/>
            <a:chExt cx="8128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9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3" name="Freeform 53"/>
          <p:cNvSpPr/>
          <p:nvPr/>
        </p:nvSpPr>
        <p:spPr>
          <a:xfrm>
            <a:off x="5891511" y="4218503"/>
            <a:ext cx="3148403" cy="2982397"/>
          </a:xfrm>
          <a:custGeom>
            <a:avLst/>
            <a:gdLst/>
            <a:ahLst/>
            <a:cxnLst/>
            <a:rect l="l" t="t" r="r" b="b"/>
            <a:pathLst>
              <a:path w="3148403" h="2982397">
                <a:moveTo>
                  <a:pt x="0" y="0"/>
                </a:moveTo>
                <a:lnTo>
                  <a:pt x="3148404" y="0"/>
                </a:lnTo>
                <a:lnTo>
                  <a:pt x="3148404" y="2982397"/>
                </a:lnTo>
                <a:lnTo>
                  <a:pt x="0" y="298239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06740"/>
            <a:chOff x="0" y="0"/>
            <a:chExt cx="8832699" cy="4466111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8809840" cy="4438172"/>
            </a:xfrm>
            <a:custGeom>
              <a:avLst/>
              <a:gdLst/>
              <a:ahLst/>
              <a:cxnLst/>
              <a:rect l="l" t="t" r="r" b="b"/>
              <a:pathLst>
                <a:path w="8809840" h="4438172">
                  <a:moveTo>
                    <a:pt x="8809840" y="4438172"/>
                  </a:moveTo>
                  <a:lnTo>
                    <a:pt x="0" y="4430552"/>
                  </a:lnTo>
                  <a:lnTo>
                    <a:pt x="0" y="1552501"/>
                  </a:lnTo>
                  <a:lnTo>
                    <a:pt x="17780" y="19050"/>
                  </a:lnTo>
                  <a:lnTo>
                    <a:pt x="4391315" y="0"/>
                  </a:lnTo>
                  <a:lnTo>
                    <a:pt x="8790790" y="5080"/>
                  </a:lnTo>
                  <a:close/>
                </a:path>
              </a:pathLst>
            </a:custGeom>
            <a:solidFill>
              <a:srgbClr val="B0D0EB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8839049" cy="4464841"/>
            </a:xfrm>
            <a:custGeom>
              <a:avLst/>
              <a:gdLst/>
              <a:ahLst/>
              <a:cxnLst/>
              <a:rect l="l" t="t" r="r" b="b"/>
              <a:pathLst>
                <a:path w="8839049" h="4464841">
                  <a:moveTo>
                    <a:pt x="8804760" y="21590"/>
                  </a:moveTo>
                  <a:cubicBezTo>
                    <a:pt x="8806029" y="34290"/>
                    <a:pt x="8806029" y="44450"/>
                    <a:pt x="8807299" y="54610"/>
                  </a:cubicBezTo>
                  <a:cubicBezTo>
                    <a:pt x="8809839" y="131475"/>
                    <a:pt x="8811110" y="228700"/>
                    <a:pt x="8813649" y="322452"/>
                  </a:cubicBezTo>
                  <a:cubicBezTo>
                    <a:pt x="8813649" y="457872"/>
                    <a:pt x="8826349" y="3128077"/>
                    <a:pt x="8832699" y="3263497"/>
                  </a:cubicBezTo>
                  <a:cubicBezTo>
                    <a:pt x="8839049" y="3468363"/>
                    <a:pt x="8835239" y="3676701"/>
                    <a:pt x="8835239" y="3881567"/>
                  </a:cubicBezTo>
                  <a:cubicBezTo>
                    <a:pt x="8835239" y="4062127"/>
                    <a:pt x="8836510" y="4228798"/>
                    <a:pt x="8837779" y="4403881"/>
                  </a:cubicBezTo>
                  <a:cubicBezTo>
                    <a:pt x="8837779" y="4425471"/>
                    <a:pt x="8837779" y="4439441"/>
                    <a:pt x="8837779" y="4463571"/>
                  </a:cubicBezTo>
                  <a:cubicBezTo>
                    <a:pt x="8814919" y="4463571"/>
                    <a:pt x="8794599" y="4464841"/>
                    <a:pt x="8751171" y="4463571"/>
                  </a:cubicBezTo>
                  <a:cubicBezTo>
                    <a:pt x="8301357" y="4458491"/>
                    <a:pt x="7844624" y="4464841"/>
                    <a:pt x="7394812" y="4459762"/>
                  </a:cubicBezTo>
                  <a:cubicBezTo>
                    <a:pt x="7124923" y="4455951"/>
                    <a:pt x="6861956" y="4458491"/>
                    <a:pt x="6592068" y="4455951"/>
                  </a:cubicBezTo>
                  <a:cubicBezTo>
                    <a:pt x="6467504" y="4454681"/>
                    <a:pt x="6342941" y="4453412"/>
                    <a:pt x="6218377" y="4452141"/>
                  </a:cubicBezTo>
                  <a:cubicBezTo>
                    <a:pt x="6142255" y="4452141"/>
                    <a:pt x="6073053" y="4453412"/>
                    <a:pt x="5996931" y="4453412"/>
                  </a:cubicBezTo>
                  <a:cubicBezTo>
                    <a:pt x="5803165" y="4452141"/>
                    <a:pt x="5270309" y="4453412"/>
                    <a:pt x="5076544" y="4452141"/>
                  </a:cubicBezTo>
                  <a:cubicBezTo>
                    <a:pt x="4938140" y="4450871"/>
                    <a:pt x="2170060" y="4459762"/>
                    <a:pt x="2031656" y="4458491"/>
                  </a:cubicBezTo>
                  <a:cubicBezTo>
                    <a:pt x="1997055" y="4458491"/>
                    <a:pt x="1955534" y="4459762"/>
                    <a:pt x="1920933" y="4459762"/>
                  </a:cubicBezTo>
                  <a:cubicBezTo>
                    <a:pt x="1837890" y="4459762"/>
                    <a:pt x="1761768" y="4461031"/>
                    <a:pt x="1678726" y="4461031"/>
                  </a:cubicBezTo>
                  <a:cubicBezTo>
                    <a:pt x="1471120" y="4461031"/>
                    <a:pt x="1270434" y="4459762"/>
                    <a:pt x="1062828" y="4458491"/>
                  </a:cubicBezTo>
                  <a:cubicBezTo>
                    <a:pt x="938264" y="4457221"/>
                    <a:pt x="813701" y="4455951"/>
                    <a:pt x="696057" y="4454681"/>
                  </a:cubicBezTo>
                  <a:cubicBezTo>
                    <a:pt x="474611" y="4453412"/>
                    <a:pt x="253165" y="4452141"/>
                    <a:pt x="48260" y="4452141"/>
                  </a:cubicBezTo>
                  <a:cubicBezTo>
                    <a:pt x="38100" y="4452141"/>
                    <a:pt x="29210" y="4452141"/>
                    <a:pt x="19050" y="4450871"/>
                  </a:cubicBezTo>
                  <a:cubicBezTo>
                    <a:pt x="10160" y="4449601"/>
                    <a:pt x="5080" y="4443251"/>
                    <a:pt x="7620" y="4434362"/>
                  </a:cubicBezTo>
                  <a:cubicBezTo>
                    <a:pt x="16510" y="4402413"/>
                    <a:pt x="12700" y="4315606"/>
                    <a:pt x="11430" y="4225325"/>
                  </a:cubicBezTo>
                  <a:cubicBezTo>
                    <a:pt x="10160" y="4041293"/>
                    <a:pt x="6350" y="3860733"/>
                    <a:pt x="7620" y="3676701"/>
                  </a:cubicBezTo>
                  <a:cubicBezTo>
                    <a:pt x="5080" y="3447529"/>
                    <a:pt x="0" y="610654"/>
                    <a:pt x="7620" y="378009"/>
                  </a:cubicBezTo>
                  <a:cubicBezTo>
                    <a:pt x="8890" y="332869"/>
                    <a:pt x="7620" y="284257"/>
                    <a:pt x="8890" y="239117"/>
                  </a:cubicBezTo>
                  <a:cubicBezTo>
                    <a:pt x="10160" y="166199"/>
                    <a:pt x="12700" y="8633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80160" y="30480"/>
                    <a:pt x="190883" y="29210"/>
                  </a:cubicBezTo>
                  <a:cubicBezTo>
                    <a:pt x="377728" y="25400"/>
                    <a:pt x="564574" y="22860"/>
                    <a:pt x="758339" y="20320"/>
                  </a:cubicBezTo>
                  <a:cubicBezTo>
                    <a:pt x="889823" y="17780"/>
                    <a:pt x="1021307" y="16510"/>
                    <a:pt x="1145871" y="13970"/>
                  </a:cubicBezTo>
                  <a:cubicBezTo>
                    <a:pt x="1270434" y="11430"/>
                    <a:pt x="1401918" y="8890"/>
                    <a:pt x="1526482" y="8890"/>
                  </a:cubicBezTo>
                  <a:cubicBezTo>
                    <a:pt x="1664886" y="7620"/>
                    <a:pt x="1803290" y="10160"/>
                    <a:pt x="1941694" y="8890"/>
                  </a:cubicBezTo>
                  <a:cubicBezTo>
                    <a:pt x="2114699" y="8890"/>
                    <a:pt x="5249549" y="6350"/>
                    <a:pt x="5422554" y="5080"/>
                  </a:cubicBezTo>
                  <a:cubicBezTo>
                    <a:pt x="5588639" y="3810"/>
                    <a:pt x="5754724" y="2540"/>
                    <a:pt x="5927729" y="2540"/>
                  </a:cubicBezTo>
                  <a:cubicBezTo>
                    <a:pt x="6211457" y="1270"/>
                    <a:pt x="6488265" y="0"/>
                    <a:pt x="6771993" y="0"/>
                  </a:cubicBezTo>
                  <a:cubicBezTo>
                    <a:pt x="6889637" y="0"/>
                    <a:pt x="7014200" y="2540"/>
                    <a:pt x="7131843" y="2540"/>
                  </a:cubicBezTo>
                  <a:cubicBezTo>
                    <a:pt x="7457093" y="3810"/>
                    <a:pt x="7789263" y="5080"/>
                    <a:pt x="8114512" y="7620"/>
                  </a:cubicBezTo>
                  <a:cubicBezTo>
                    <a:pt x="8287518" y="8890"/>
                    <a:pt x="8460522" y="12700"/>
                    <a:pt x="8633527" y="16510"/>
                  </a:cubicBezTo>
                  <a:cubicBezTo>
                    <a:pt x="8675048" y="16510"/>
                    <a:pt x="8716570" y="16510"/>
                    <a:pt x="8751171" y="16510"/>
                  </a:cubicBezTo>
                  <a:cubicBezTo>
                    <a:pt x="8785710" y="17780"/>
                    <a:pt x="8794599" y="20320"/>
                    <a:pt x="8804760" y="21590"/>
                  </a:cubicBezTo>
                  <a:close/>
                  <a:moveTo>
                    <a:pt x="8814919" y="4447062"/>
                  </a:moveTo>
                  <a:cubicBezTo>
                    <a:pt x="8816189" y="4430551"/>
                    <a:pt x="8817460" y="4417851"/>
                    <a:pt x="8817460" y="4405151"/>
                  </a:cubicBezTo>
                  <a:cubicBezTo>
                    <a:pt x="8816189" y="4211436"/>
                    <a:pt x="8814919" y="4027404"/>
                    <a:pt x="8814919" y="3829483"/>
                  </a:cubicBezTo>
                  <a:cubicBezTo>
                    <a:pt x="8814919" y="3739203"/>
                    <a:pt x="8817460" y="3648923"/>
                    <a:pt x="8816189" y="3558642"/>
                  </a:cubicBezTo>
                  <a:cubicBezTo>
                    <a:pt x="8816189" y="3475307"/>
                    <a:pt x="8814919" y="3388499"/>
                    <a:pt x="8813649" y="3305164"/>
                  </a:cubicBezTo>
                  <a:cubicBezTo>
                    <a:pt x="8808569" y="3176689"/>
                    <a:pt x="8797139" y="516901"/>
                    <a:pt x="8797139" y="388426"/>
                  </a:cubicBezTo>
                  <a:cubicBezTo>
                    <a:pt x="8794599" y="280785"/>
                    <a:pt x="8792060" y="169671"/>
                    <a:pt x="8789519" y="63500"/>
                  </a:cubicBezTo>
                  <a:cubicBezTo>
                    <a:pt x="8788249" y="44450"/>
                    <a:pt x="8786979" y="43180"/>
                    <a:pt x="8730410" y="41910"/>
                  </a:cubicBezTo>
                  <a:cubicBezTo>
                    <a:pt x="8709649" y="41910"/>
                    <a:pt x="8695809" y="41910"/>
                    <a:pt x="8675048" y="40640"/>
                  </a:cubicBezTo>
                  <a:cubicBezTo>
                    <a:pt x="8502044" y="36830"/>
                    <a:pt x="8322119" y="31750"/>
                    <a:pt x="8149113" y="30480"/>
                  </a:cubicBezTo>
                  <a:cubicBezTo>
                    <a:pt x="7726981" y="26670"/>
                    <a:pt x="7297929" y="25400"/>
                    <a:pt x="6875797" y="22860"/>
                  </a:cubicBezTo>
                  <a:cubicBezTo>
                    <a:pt x="6813515" y="22860"/>
                    <a:pt x="6744313" y="22860"/>
                    <a:pt x="6682031" y="22860"/>
                  </a:cubicBezTo>
                  <a:cubicBezTo>
                    <a:pt x="6578228" y="22860"/>
                    <a:pt x="6474425" y="22860"/>
                    <a:pt x="6377542" y="22860"/>
                  </a:cubicBezTo>
                  <a:cubicBezTo>
                    <a:pt x="6156096" y="22860"/>
                    <a:pt x="5934649" y="22860"/>
                    <a:pt x="5720123" y="24130"/>
                  </a:cubicBezTo>
                  <a:cubicBezTo>
                    <a:pt x="5533278" y="25400"/>
                    <a:pt x="2384586" y="29210"/>
                    <a:pt x="2197741" y="29210"/>
                  </a:cubicBezTo>
                  <a:cubicBezTo>
                    <a:pt x="1893252" y="29210"/>
                    <a:pt x="1588764" y="26670"/>
                    <a:pt x="1284275" y="33020"/>
                  </a:cubicBezTo>
                  <a:cubicBezTo>
                    <a:pt x="1125110" y="36830"/>
                    <a:pt x="972866" y="36830"/>
                    <a:pt x="820621" y="38100"/>
                  </a:cubicBezTo>
                  <a:cubicBezTo>
                    <a:pt x="557654" y="41910"/>
                    <a:pt x="294686" y="45720"/>
                    <a:pt x="49530" y="50800"/>
                  </a:cubicBezTo>
                  <a:cubicBezTo>
                    <a:pt x="36830" y="50800"/>
                    <a:pt x="34290" y="53340"/>
                    <a:pt x="33020" y="75919"/>
                  </a:cubicBezTo>
                  <a:cubicBezTo>
                    <a:pt x="31750" y="138420"/>
                    <a:pt x="31750" y="200922"/>
                    <a:pt x="30480" y="263423"/>
                  </a:cubicBezTo>
                  <a:cubicBezTo>
                    <a:pt x="29210" y="367592"/>
                    <a:pt x="26670" y="468289"/>
                    <a:pt x="25400" y="572458"/>
                  </a:cubicBezTo>
                  <a:cubicBezTo>
                    <a:pt x="20320" y="683572"/>
                    <a:pt x="26670" y="3398917"/>
                    <a:pt x="29210" y="3510030"/>
                  </a:cubicBezTo>
                  <a:cubicBezTo>
                    <a:pt x="29210" y="3628089"/>
                    <a:pt x="29210" y="3749620"/>
                    <a:pt x="30480" y="3867678"/>
                  </a:cubicBezTo>
                  <a:cubicBezTo>
                    <a:pt x="30480" y="3954486"/>
                    <a:pt x="33020" y="4041293"/>
                    <a:pt x="33020" y="4128101"/>
                  </a:cubicBezTo>
                  <a:cubicBezTo>
                    <a:pt x="33020" y="4221853"/>
                    <a:pt x="33020" y="4315606"/>
                    <a:pt x="31750" y="4405151"/>
                  </a:cubicBezTo>
                  <a:cubicBezTo>
                    <a:pt x="31750" y="4408962"/>
                    <a:pt x="31750" y="4411501"/>
                    <a:pt x="31750" y="4415312"/>
                  </a:cubicBezTo>
                  <a:cubicBezTo>
                    <a:pt x="31750" y="4425471"/>
                    <a:pt x="35560" y="4429282"/>
                    <a:pt x="44450" y="4429282"/>
                  </a:cubicBezTo>
                  <a:cubicBezTo>
                    <a:pt x="94000" y="4429282"/>
                    <a:pt x="190883" y="4430551"/>
                    <a:pt x="280846" y="4430551"/>
                  </a:cubicBezTo>
                  <a:cubicBezTo>
                    <a:pt x="412329" y="4430551"/>
                    <a:pt x="550733" y="4428012"/>
                    <a:pt x="682217" y="4430551"/>
                  </a:cubicBezTo>
                  <a:cubicBezTo>
                    <a:pt x="896743" y="4434362"/>
                    <a:pt x="1111270" y="4436901"/>
                    <a:pt x="1325796" y="4435632"/>
                  </a:cubicBezTo>
                  <a:cubicBezTo>
                    <a:pt x="1464200" y="4434362"/>
                    <a:pt x="1595684" y="4436901"/>
                    <a:pt x="1734088" y="4436901"/>
                  </a:cubicBezTo>
                  <a:cubicBezTo>
                    <a:pt x="1934773" y="4436901"/>
                    <a:pt x="2135459" y="4435632"/>
                    <a:pt x="2336145" y="4436901"/>
                  </a:cubicBezTo>
                  <a:cubicBezTo>
                    <a:pt x="2633714" y="4438171"/>
                    <a:pt x="5900048" y="4428012"/>
                    <a:pt x="6204537" y="4430551"/>
                  </a:cubicBezTo>
                  <a:cubicBezTo>
                    <a:pt x="6336021" y="4431821"/>
                    <a:pt x="6467504" y="4433091"/>
                    <a:pt x="6592068" y="4433091"/>
                  </a:cubicBezTo>
                  <a:cubicBezTo>
                    <a:pt x="6820435" y="4435632"/>
                    <a:pt x="7041881" y="4431821"/>
                    <a:pt x="7270248" y="4435632"/>
                  </a:cubicBezTo>
                  <a:cubicBezTo>
                    <a:pt x="7457093" y="4438171"/>
                    <a:pt x="7643938" y="4438171"/>
                    <a:pt x="7830784" y="4440712"/>
                  </a:cubicBezTo>
                  <a:cubicBezTo>
                    <a:pt x="8107592" y="4444521"/>
                    <a:pt x="8384400" y="4447062"/>
                    <a:pt x="8661208" y="4448332"/>
                  </a:cubicBezTo>
                  <a:cubicBezTo>
                    <a:pt x="8765011" y="4448332"/>
                    <a:pt x="8794599" y="4447062"/>
                    <a:pt x="8814919" y="4447062"/>
                  </a:cubicBezTo>
                  <a:close/>
                </a:path>
              </a:pathLst>
            </a:custGeom>
            <a:solidFill>
              <a:srgbClr val="494F56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5402913" y="1425273"/>
            <a:ext cx="7436454" cy="7436454"/>
          </a:xfrm>
          <a:custGeom>
            <a:avLst/>
            <a:gdLst/>
            <a:ahLst/>
            <a:cxnLst/>
            <a:rect l="l" t="t" r="r" b="b"/>
            <a:pathLst>
              <a:path w="7436454" h="7436454">
                <a:moveTo>
                  <a:pt x="0" y="0"/>
                </a:moveTo>
                <a:lnTo>
                  <a:pt x="7436454" y="0"/>
                </a:lnTo>
                <a:lnTo>
                  <a:pt x="7436454" y="7436454"/>
                </a:lnTo>
                <a:lnTo>
                  <a:pt x="0" y="743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8700" y="1028700"/>
            <a:ext cx="16184880" cy="8206740"/>
            <a:chOff x="0" y="0"/>
            <a:chExt cx="21579840" cy="10942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4"/>
                  </a:lnTo>
                  <a:lnTo>
                    <a:pt x="0" y="4205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4156241" y="0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8388683" y="25400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2544924" y="76200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6725389" y="25400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0878289" y="0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4205084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3"/>
                  </a:lnTo>
                  <a:lnTo>
                    <a:pt x="0" y="4205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4156241" y="4205084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8388683" y="4230484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2544924" y="4281284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6725389" y="4230484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0878289" y="4205084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0960" y="8396084"/>
              <a:ext cx="4389120" cy="2546236"/>
            </a:xfrm>
            <a:custGeom>
              <a:avLst/>
              <a:gdLst/>
              <a:ahLst/>
              <a:cxnLst/>
              <a:rect l="l" t="t" r="r" b="b"/>
              <a:pathLst>
                <a:path w="4389120" h="2546236">
                  <a:moveTo>
                    <a:pt x="0" y="0"/>
                  </a:moveTo>
                  <a:lnTo>
                    <a:pt x="4389120" y="0"/>
                  </a:lnTo>
                  <a:lnTo>
                    <a:pt x="4389120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7912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4217201" y="8396084"/>
              <a:ext cx="4195279" cy="2546236"/>
            </a:xfrm>
            <a:custGeom>
              <a:avLst/>
              <a:gdLst/>
              <a:ahLst/>
              <a:cxnLst/>
              <a:rect l="l" t="t" r="r" b="b"/>
              <a:pathLst>
                <a:path w="4195279" h="2546236">
                  <a:moveTo>
                    <a:pt x="0" y="0"/>
                  </a:moveTo>
                  <a:lnTo>
                    <a:pt x="4195279" y="0"/>
                  </a:lnTo>
                  <a:lnTo>
                    <a:pt x="4195279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98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8449643" y="8421484"/>
              <a:ext cx="4138597" cy="2520836"/>
            </a:xfrm>
            <a:custGeom>
              <a:avLst/>
              <a:gdLst/>
              <a:ahLst/>
              <a:cxnLst/>
              <a:rect l="l" t="t" r="r" b="b"/>
              <a:pathLst>
                <a:path w="4138597" h="2520836">
                  <a:moveTo>
                    <a:pt x="0" y="0"/>
                  </a:moveTo>
                  <a:lnTo>
                    <a:pt x="4138597" y="0"/>
                  </a:lnTo>
                  <a:lnTo>
                    <a:pt x="4138597" y="2520836"/>
                  </a:lnTo>
                  <a:lnTo>
                    <a:pt x="0" y="2520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4444" b="-8788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2605884" y="8473440"/>
              <a:ext cx="4158116" cy="2468880"/>
            </a:xfrm>
            <a:custGeom>
              <a:avLst/>
              <a:gdLst/>
              <a:ahLst/>
              <a:cxnLst/>
              <a:rect l="l" t="t" r="r" b="b"/>
              <a:pathLst>
                <a:path w="4158116" h="2468880">
                  <a:moveTo>
                    <a:pt x="0" y="0"/>
                  </a:moveTo>
                  <a:lnTo>
                    <a:pt x="4158116" y="0"/>
                  </a:lnTo>
                  <a:lnTo>
                    <a:pt x="4158116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3907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6786349" y="8473440"/>
              <a:ext cx="4244851" cy="2468880"/>
            </a:xfrm>
            <a:custGeom>
              <a:avLst/>
              <a:gdLst/>
              <a:ahLst/>
              <a:cxnLst/>
              <a:rect l="l" t="t" r="r" b="b"/>
              <a:pathLst>
                <a:path w="4244851" h="2468880">
                  <a:moveTo>
                    <a:pt x="0" y="0"/>
                  </a:moveTo>
                  <a:lnTo>
                    <a:pt x="4244851" y="0"/>
                  </a:lnTo>
                  <a:lnTo>
                    <a:pt x="4244851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1579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0939249" y="8396084"/>
              <a:ext cx="640591" cy="2515756"/>
            </a:xfrm>
            <a:custGeom>
              <a:avLst/>
              <a:gdLst/>
              <a:ahLst/>
              <a:cxnLst/>
              <a:rect l="l" t="t" r="r" b="b"/>
              <a:pathLst>
                <a:path w="640591" h="2515756">
                  <a:moveTo>
                    <a:pt x="0" y="0"/>
                  </a:moveTo>
                  <a:lnTo>
                    <a:pt x="640591" y="0"/>
                  </a:lnTo>
                  <a:lnTo>
                    <a:pt x="640591" y="2515756"/>
                  </a:lnTo>
                  <a:lnTo>
                    <a:pt x="0" y="2515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639378" b="-8826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5" name="Freeform 25"/>
          <p:cNvSpPr/>
          <p:nvPr/>
        </p:nvSpPr>
        <p:spPr>
          <a:xfrm>
            <a:off x="1242631" y="1779328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6" name="Freeform 26"/>
          <p:cNvSpPr/>
          <p:nvPr/>
        </p:nvSpPr>
        <p:spPr>
          <a:xfrm>
            <a:off x="2720340" y="8253276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7" name="Freeform 27"/>
          <p:cNvSpPr/>
          <p:nvPr/>
        </p:nvSpPr>
        <p:spPr>
          <a:xfrm>
            <a:off x="14861490" y="7973103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8" name="Freeform 28"/>
          <p:cNvSpPr/>
          <p:nvPr/>
        </p:nvSpPr>
        <p:spPr>
          <a:xfrm>
            <a:off x="3022758" y="5946413"/>
            <a:ext cx="1565515" cy="404188"/>
          </a:xfrm>
          <a:custGeom>
            <a:avLst/>
            <a:gdLst/>
            <a:ahLst/>
            <a:cxnLst/>
            <a:rect l="l" t="t" r="r" b="b"/>
            <a:pathLst>
              <a:path w="1565515" h="404188">
                <a:moveTo>
                  <a:pt x="0" y="0"/>
                </a:moveTo>
                <a:lnTo>
                  <a:pt x="1565516" y="0"/>
                </a:lnTo>
                <a:lnTo>
                  <a:pt x="1565516" y="404187"/>
                </a:lnTo>
                <a:lnTo>
                  <a:pt x="0" y="4041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9" name="TextBox 29"/>
          <p:cNvSpPr txBox="1"/>
          <p:nvPr/>
        </p:nvSpPr>
        <p:spPr>
          <a:xfrm>
            <a:off x="3022758" y="4255770"/>
            <a:ext cx="12462757" cy="156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spc="225">
                <a:solidFill>
                  <a:srgbClr val="494F56"/>
                </a:solidFill>
                <a:latin typeface="Funtastic"/>
                <a:ea typeface="Funtastic"/>
                <a:cs typeface="Funtastic"/>
                <a:sym typeface="Funtastic"/>
              </a:rPr>
              <a:t>開発で参考にしたもの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06740"/>
            <a:chOff x="0" y="0"/>
            <a:chExt cx="8832699" cy="4466111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8809840" cy="4438172"/>
            </a:xfrm>
            <a:custGeom>
              <a:avLst/>
              <a:gdLst/>
              <a:ahLst/>
              <a:cxnLst/>
              <a:rect l="l" t="t" r="r" b="b"/>
              <a:pathLst>
                <a:path w="8809840" h="4438172">
                  <a:moveTo>
                    <a:pt x="8809840" y="4438172"/>
                  </a:moveTo>
                  <a:lnTo>
                    <a:pt x="0" y="4430552"/>
                  </a:lnTo>
                  <a:lnTo>
                    <a:pt x="0" y="1552501"/>
                  </a:lnTo>
                  <a:lnTo>
                    <a:pt x="17780" y="19050"/>
                  </a:lnTo>
                  <a:lnTo>
                    <a:pt x="4391315" y="0"/>
                  </a:lnTo>
                  <a:lnTo>
                    <a:pt x="8790790" y="5080"/>
                  </a:lnTo>
                  <a:close/>
                </a:path>
              </a:pathLst>
            </a:custGeom>
            <a:solidFill>
              <a:srgbClr val="B0D0EB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8839049" cy="4464841"/>
            </a:xfrm>
            <a:custGeom>
              <a:avLst/>
              <a:gdLst/>
              <a:ahLst/>
              <a:cxnLst/>
              <a:rect l="l" t="t" r="r" b="b"/>
              <a:pathLst>
                <a:path w="8839049" h="4464841">
                  <a:moveTo>
                    <a:pt x="8804760" y="21590"/>
                  </a:moveTo>
                  <a:cubicBezTo>
                    <a:pt x="8806029" y="34290"/>
                    <a:pt x="8806029" y="44450"/>
                    <a:pt x="8807299" y="54610"/>
                  </a:cubicBezTo>
                  <a:cubicBezTo>
                    <a:pt x="8809839" y="131475"/>
                    <a:pt x="8811110" y="228700"/>
                    <a:pt x="8813649" y="322452"/>
                  </a:cubicBezTo>
                  <a:cubicBezTo>
                    <a:pt x="8813649" y="457872"/>
                    <a:pt x="8826349" y="3128077"/>
                    <a:pt x="8832699" y="3263497"/>
                  </a:cubicBezTo>
                  <a:cubicBezTo>
                    <a:pt x="8839049" y="3468363"/>
                    <a:pt x="8835239" y="3676701"/>
                    <a:pt x="8835239" y="3881567"/>
                  </a:cubicBezTo>
                  <a:cubicBezTo>
                    <a:pt x="8835239" y="4062127"/>
                    <a:pt x="8836510" y="4228798"/>
                    <a:pt x="8837779" y="4403881"/>
                  </a:cubicBezTo>
                  <a:cubicBezTo>
                    <a:pt x="8837779" y="4425471"/>
                    <a:pt x="8837779" y="4439441"/>
                    <a:pt x="8837779" y="4463571"/>
                  </a:cubicBezTo>
                  <a:cubicBezTo>
                    <a:pt x="8814919" y="4463571"/>
                    <a:pt x="8794599" y="4464841"/>
                    <a:pt x="8751171" y="4463571"/>
                  </a:cubicBezTo>
                  <a:cubicBezTo>
                    <a:pt x="8301357" y="4458491"/>
                    <a:pt x="7844624" y="4464841"/>
                    <a:pt x="7394812" y="4459762"/>
                  </a:cubicBezTo>
                  <a:cubicBezTo>
                    <a:pt x="7124923" y="4455951"/>
                    <a:pt x="6861956" y="4458491"/>
                    <a:pt x="6592068" y="4455951"/>
                  </a:cubicBezTo>
                  <a:cubicBezTo>
                    <a:pt x="6467504" y="4454681"/>
                    <a:pt x="6342941" y="4453412"/>
                    <a:pt x="6218377" y="4452141"/>
                  </a:cubicBezTo>
                  <a:cubicBezTo>
                    <a:pt x="6142255" y="4452141"/>
                    <a:pt x="6073053" y="4453412"/>
                    <a:pt x="5996931" y="4453412"/>
                  </a:cubicBezTo>
                  <a:cubicBezTo>
                    <a:pt x="5803165" y="4452141"/>
                    <a:pt x="5270309" y="4453412"/>
                    <a:pt x="5076544" y="4452141"/>
                  </a:cubicBezTo>
                  <a:cubicBezTo>
                    <a:pt x="4938140" y="4450871"/>
                    <a:pt x="2170060" y="4459762"/>
                    <a:pt x="2031656" y="4458491"/>
                  </a:cubicBezTo>
                  <a:cubicBezTo>
                    <a:pt x="1997055" y="4458491"/>
                    <a:pt x="1955534" y="4459762"/>
                    <a:pt x="1920933" y="4459762"/>
                  </a:cubicBezTo>
                  <a:cubicBezTo>
                    <a:pt x="1837890" y="4459762"/>
                    <a:pt x="1761768" y="4461031"/>
                    <a:pt x="1678726" y="4461031"/>
                  </a:cubicBezTo>
                  <a:cubicBezTo>
                    <a:pt x="1471120" y="4461031"/>
                    <a:pt x="1270434" y="4459762"/>
                    <a:pt x="1062828" y="4458491"/>
                  </a:cubicBezTo>
                  <a:cubicBezTo>
                    <a:pt x="938264" y="4457221"/>
                    <a:pt x="813701" y="4455951"/>
                    <a:pt x="696057" y="4454681"/>
                  </a:cubicBezTo>
                  <a:cubicBezTo>
                    <a:pt x="474611" y="4453412"/>
                    <a:pt x="253165" y="4452141"/>
                    <a:pt x="48260" y="4452141"/>
                  </a:cubicBezTo>
                  <a:cubicBezTo>
                    <a:pt x="38100" y="4452141"/>
                    <a:pt x="29210" y="4452141"/>
                    <a:pt x="19050" y="4450871"/>
                  </a:cubicBezTo>
                  <a:cubicBezTo>
                    <a:pt x="10160" y="4449601"/>
                    <a:pt x="5080" y="4443251"/>
                    <a:pt x="7620" y="4434362"/>
                  </a:cubicBezTo>
                  <a:cubicBezTo>
                    <a:pt x="16510" y="4402413"/>
                    <a:pt x="12700" y="4315606"/>
                    <a:pt x="11430" y="4225325"/>
                  </a:cubicBezTo>
                  <a:cubicBezTo>
                    <a:pt x="10160" y="4041293"/>
                    <a:pt x="6350" y="3860733"/>
                    <a:pt x="7620" y="3676701"/>
                  </a:cubicBezTo>
                  <a:cubicBezTo>
                    <a:pt x="5080" y="3447529"/>
                    <a:pt x="0" y="610654"/>
                    <a:pt x="7620" y="378009"/>
                  </a:cubicBezTo>
                  <a:cubicBezTo>
                    <a:pt x="8890" y="332869"/>
                    <a:pt x="7620" y="284257"/>
                    <a:pt x="8890" y="239117"/>
                  </a:cubicBezTo>
                  <a:cubicBezTo>
                    <a:pt x="10160" y="166199"/>
                    <a:pt x="12700" y="8633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80160" y="30480"/>
                    <a:pt x="190883" y="29210"/>
                  </a:cubicBezTo>
                  <a:cubicBezTo>
                    <a:pt x="377728" y="25400"/>
                    <a:pt x="564574" y="22860"/>
                    <a:pt x="758339" y="20320"/>
                  </a:cubicBezTo>
                  <a:cubicBezTo>
                    <a:pt x="889823" y="17780"/>
                    <a:pt x="1021307" y="16510"/>
                    <a:pt x="1145871" y="13970"/>
                  </a:cubicBezTo>
                  <a:cubicBezTo>
                    <a:pt x="1270434" y="11430"/>
                    <a:pt x="1401918" y="8890"/>
                    <a:pt x="1526482" y="8890"/>
                  </a:cubicBezTo>
                  <a:cubicBezTo>
                    <a:pt x="1664886" y="7620"/>
                    <a:pt x="1803290" y="10160"/>
                    <a:pt x="1941694" y="8890"/>
                  </a:cubicBezTo>
                  <a:cubicBezTo>
                    <a:pt x="2114699" y="8890"/>
                    <a:pt x="5249549" y="6350"/>
                    <a:pt x="5422554" y="5080"/>
                  </a:cubicBezTo>
                  <a:cubicBezTo>
                    <a:pt x="5588639" y="3810"/>
                    <a:pt x="5754724" y="2540"/>
                    <a:pt x="5927729" y="2540"/>
                  </a:cubicBezTo>
                  <a:cubicBezTo>
                    <a:pt x="6211457" y="1270"/>
                    <a:pt x="6488265" y="0"/>
                    <a:pt x="6771993" y="0"/>
                  </a:cubicBezTo>
                  <a:cubicBezTo>
                    <a:pt x="6889637" y="0"/>
                    <a:pt x="7014200" y="2540"/>
                    <a:pt x="7131843" y="2540"/>
                  </a:cubicBezTo>
                  <a:cubicBezTo>
                    <a:pt x="7457093" y="3810"/>
                    <a:pt x="7789263" y="5080"/>
                    <a:pt x="8114512" y="7620"/>
                  </a:cubicBezTo>
                  <a:cubicBezTo>
                    <a:pt x="8287518" y="8890"/>
                    <a:pt x="8460522" y="12700"/>
                    <a:pt x="8633527" y="16510"/>
                  </a:cubicBezTo>
                  <a:cubicBezTo>
                    <a:pt x="8675048" y="16510"/>
                    <a:pt x="8716570" y="16510"/>
                    <a:pt x="8751171" y="16510"/>
                  </a:cubicBezTo>
                  <a:cubicBezTo>
                    <a:pt x="8785710" y="17780"/>
                    <a:pt x="8794599" y="20320"/>
                    <a:pt x="8804760" y="21590"/>
                  </a:cubicBezTo>
                  <a:close/>
                  <a:moveTo>
                    <a:pt x="8814919" y="4447062"/>
                  </a:moveTo>
                  <a:cubicBezTo>
                    <a:pt x="8816189" y="4430551"/>
                    <a:pt x="8817460" y="4417851"/>
                    <a:pt x="8817460" y="4405151"/>
                  </a:cubicBezTo>
                  <a:cubicBezTo>
                    <a:pt x="8816189" y="4211436"/>
                    <a:pt x="8814919" y="4027404"/>
                    <a:pt x="8814919" y="3829483"/>
                  </a:cubicBezTo>
                  <a:cubicBezTo>
                    <a:pt x="8814919" y="3739203"/>
                    <a:pt x="8817460" y="3648923"/>
                    <a:pt x="8816189" y="3558642"/>
                  </a:cubicBezTo>
                  <a:cubicBezTo>
                    <a:pt x="8816189" y="3475307"/>
                    <a:pt x="8814919" y="3388499"/>
                    <a:pt x="8813649" y="3305164"/>
                  </a:cubicBezTo>
                  <a:cubicBezTo>
                    <a:pt x="8808569" y="3176689"/>
                    <a:pt x="8797139" y="516901"/>
                    <a:pt x="8797139" y="388426"/>
                  </a:cubicBezTo>
                  <a:cubicBezTo>
                    <a:pt x="8794599" y="280785"/>
                    <a:pt x="8792060" y="169671"/>
                    <a:pt x="8789519" y="63500"/>
                  </a:cubicBezTo>
                  <a:cubicBezTo>
                    <a:pt x="8788249" y="44450"/>
                    <a:pt x="8786979" y="43180"/>
                    <a:pt x="8730410" y="41910"/>
                  </a:cubicBezTo>
                  <a:cubicBezTo>
                    <a:pt x="8709649" y="41910"/>
                    <a:pt x="8695809" y="41910"/>
                    <a:pt x="8675048" y="40640"/>
                  </a:cubicBezTo>
                  <a:cubicBezTo>
                    <a:pt x="8502044" y="36830"/>
                    <a:pt x="8322119" y="31750"/>
                    <a:pt x="8149113" y="30480"/>
                  </a:cubicBezTo>
                  <a:cubicBezTo>
                    <a:pt x="7726981" y="26670"/>
                    <a:pt x="7297929" y="25400"/>
                    <a:pt x="6875797" y="22860"/>
                  </a:cubicBezTo>
                  <a:cubicBezTo>
                    <a:pt x="6813515" y="22860"/>
                    <a:pt x="6744313" y="22860"/>
                    <a:pt x="6682031" y="22860"/>
                  </a:cubicBezTo>
                  <a:cubicBezTo>
                    <a:pt x="6578228" y="22860"/>
                    <a:pt x="6474425" y="22860"/>
                    <a:pt x="6377542" y="22860"/>
                  </a:cubicBezTo>
                  <a:cubicBezTo>
                    <a:pt x="6156096" y="22860"/>
                    <a:pt x="5934649" y="22860"/>
                    <a:pt x="5720123" y="24130"/>
                  </a:cubicBezTo>
                  <a:cubicBezTo>
                    <a:pt x="5533278" y="25400"/>
                    <a:pt x="2384586" y="29210"/>
                    <a:pt x="2197741" y="29210"/>
                  </a:cubicBezTo>
                  <a:cubicBezTo>
                    <a:pt x="1893252" y="29210"/>
                    <a:pt x="1588764" y="26670"/>
                    <a:pt x="1284275" y="33020"/>
                  </a:cubicBezTo>
                  <a:cubicBezTo>
                    <a:pt x="1125110" y="36830"/>
                    <a:pt x="972866" y="36830"/>
                    <a:pt x="820621" y="38100"/>
                  </a:cubicBezTo>
                  <a:cubicBezTo>
                    <a:pt x="557654" y="41910"/>
                    <a:pt x="294686" y="45720"/>
                    <a:pt x="49530" y="50800"/>
                  </a:cubicBezTo>
                  <a:cubicBezTo>
                    <a:pt x="36830" y="50800"/>
                    <a:pt x="34290" y="53340"/>
                    <a:pt x="33020" y="75919"/>
                  </a:cubicBezTo>
                  <a:cubicBezTo>
                    <a:pt x="31750" y="138420"/>
                    <a:pt x="31750" y="200922"/>
                    <a:pt x="30480" y="263423"/>
                  </a:cubicBezTo>
                  <a:cubicBezTo>
                    <a:pt x="29210" y="367592"/>
                    <a:pt x="26670" y="468289"/>
                    <a:pt x="25400" y="572458"/>
                  </a:cubicBezTo>
                  <a:cubicBezTo>
                    <a:pt x="20320" y="683572"/>
                    <a:pt x="26670" y="3398917"/>
                    <a:pt x="29210" y="3510030"/>
                  </a:cubicBezTo>
                  <a:cubicBezTo>
                    <a:pt x="29210" y="3628089"/>
                    <a:pt x="29210" y="3749620"/>
                    <a:pt x="30480" y="3867678"/>
                  </a:cubicBezTo>
                  <a:cubicBezTo>
                    <a:pt x="30480" y="3954486"/>
                    <a:pt x="33020" y="4041293"/>
                    <a:pt x="33020" y="4128101"/>
                  </a:cubicBezTo>
                  <a:cubicBezTo>
                    <a:pt x="33020" y="4221853"/>
                    <a:pt x="33020" y="4315606"/>
                    <a:pt x="31750" y="4405151"/>
                  </a:cubicBezTo>
                  <a:cubicBezTo>
                    <a:pt x="31750" y="4408962"/>
                    <a:pt x="31750" y="4411501"/>
                    <a:pt x="31750" y="4415312"/>
                  </a:cubicBezTo>
                  <a:cubicBezTo>
                    <a:pt x="31750" y="4425471"/>
                    <a:pt x="35560" y="4429282"/>
                    <a:pt x="44450" y="4429282"/>
                  </a:cubicBezTo>
                  <a:cubicBezTo>
                    <a:pt x="94000" y="4429282"/>
                    <a:pt x="190883" y="4430551"/>
                    <a:pt x="280846" y="4430551"/>
                  </a:cubicBezTo>
                  <a:cubicBezTo>
                    <a:pt x="412329" y="4430551"/>
                    <a:pt x="550733" y="4428012"/>
                    <a:pt x="682217" y="4430551"/>
                  </a:cubicBezTo>
                  <a:cubicBezTo>
                    <a:pt x="896743" y="4434362"/>
                    <a:pt x="1111270" y="4436901"/>
                    <a:pt x="1325796" y="4435632"/>
                  </a:cubicBezTo>
                  <a:cubicBezTo>
                    <a:pt x="1464200" y="4434362"/>
                    <a:pt x="1595684" y="4436901"/>
                    <a:pt x="1734088" y="4436901"/>
                  </a:cubicBezTo>
                  <a:cubicBezTo>
                    <a:pt x="1934773" y="4436901"/>
                    <a:pt x="2135459" y="4435632"/>
                    <a:pt x="2336145" y="4436901"/>
                  </a:cubicBezTo>
                  <a:cubicBezTo>
                    <a:pt x="2633714" y="4438171"/>
                    <a:pt x="5900048" y="4428012"/>
                    <a:pt x="6204537" y="4430551"/>
                  </a:cubicBezTo>
                  <a:cubicBezTo>
                    <a:pt x="6336021" y="4431821"/>
                    <a:pt x="6467504" y="4433091"/>
                    <a:pt x="6592068" y="4433091"/>
                  </a:cubicBezTo>
                  <a:cubicBezTo>
                    <a:pt x="6820435" y="4435632"/>
                    <a:pt x="7041881" y="4431821"/>
                    <a:pt x="7270248" y="4435632"/>
                  </a:cubicBezTo>
                  <a:cubicBezTo>
                    <a:pt x="7457093" y="4438171"/>
                    <a:pt x="7643938" y="4438171"/>
                    <a:pt x="7830784" y="4440712"/>
                  </a:cubicBezTo>
                  <a:cubicBezTo>
                    <a:pt x="8107592" y="4444521"/>
                    <a:pt x="8384400" y="4447062"/>
                    <a:pt x="8661208" y="4448332"/>
                  </a:cubicBezTo>
                  <a:cubicBezTo>
                    <a:pt x="8765011" y="4448332"/>
                    <a:pt x="8794599" y="4447062"/>
                    <a:pt x="8814919" y="4447062"/>
                  </a:cubicBezTo>
                  <a:close/>
                </a:path>
              </a:pathLst>
            </a:custGeom>
            <a:solidFill>
              <a:srgbClr val="494F56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5402913" y="1425273"/>
            <a:ext cx="7436454" cy="7436454"/>
          </a:xfrm>
          <a:custGeom>
            <a:avLst/>
            <a:gdLst/>
            <a:ahLst/>
            <a:cxnLst/>
            <a:rect l="l" t="t" r="r" b="b"/>
            <a:pathLst>
              <a:path w="7436454" h="7436454">
                <a:moveTo>
                  <a:pt x="0" y="0"/>
                </a:moveTo>
                <a:lnTo>
                  <a:pt x="7436454" y="0"/>
                </a:lnTo>
                <a:lnTo>
                  <a:pt x="7436454" y="7436454"/>
                </a:lnTo>
                <a:lnTo>
                  <a:pt x="0" y="743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38225" y="1028700"/>
            <a:ext cx="16184880" cy="8206740"/>
            <a:chOff x="0" y="0"/>
            <a:chExt cx="21579840" cy="10942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4"/>
                  </a:lnTo>
                  <a:lnTo>
                    <a:pt x="0" y="4205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4156241" y="0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8388683" y="25400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2544924" y="76200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6725389" y="25400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0878289" y="0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4205084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3"/>
                  </a:lnTo>
                  <a:lnTo>
                    <a:pt x="0" y="4205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4156241" y="4205084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8388683" y="4230484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2544924" y="4281284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6725389" y="4230484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0878289" y="4205084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0960" y="8396084"/>
              <a:ext cx="4389120" cy="2546236"/>
            </a:xfrm>
            <a:custGeom>
              <a:avLst/>
              <a:gdLst/>
              <a:ahLst/>
              <a:cxnLst/>
              <a:rect l="l" t="t" r="r" b="b"/>
              <a:pathLst>
                <a:path w="4389120" h="2546236">
                  <a:moveTo>
                    <a:pt x="0" y="0"/>
                  </a:moveTo>
                  <a:lnTo>
                    <a:pt x="4389120" y="0"/>
                  </a:lnTo>
                  <a:lnTo>
                    <a:pt x="4389120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7912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4217201" y="8396084"/>
              <a:ext cx="4195279" cy="2546236"/>
            </a:xfrm>
            <a:custGeom>
              <a:avLst/>
              <a:gdLst/>
              <a:ahLst/>
              <a:cxnLst/>
              <a:rect l="l" t="t" r="r" b="b"/>
              <a:pathLst>
                <a:path w="4195279" h="2546236">
                  <a:moveTo>
                    <a:pt x="0" y="0"/>
                  </a:moveTo>
                  <a:lnTo>
                    <a:pt x="4195279" y="0"/>
                  </a:lnTo>
                  <a:lnTo>
                    <a:pt x="4195279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98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8449643" y="8421484"/>
              <a:ext cx="4138597" cy="2520836"/>
            </a:xfrm>
            <a:custGeom>
              <a:avLst/>
              <a:gdLst/>
              <a:ahLst/>
              <a:cxnLst/>
              <a:rect l="l" t="t" r="r" b="b"/>
              <a:pathLst>
                <a:path w="4138597" h="2520836">
                  <a:moveTo>
                    <a:pt x="0" y="0"/>
                  </a:moveTo>
                  <a:lnTo>
                    <a:pt x="4138597" y="0"/>
                  </a:lnTo>
                  <a:lnTo>
                    <a:pt x="4138597" y="2520836"/>
                  </a:lnTo>
                  <a:lnTo>
                    <a:pt x="0" y="2520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4444" b="-8788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2605884" y="8473440"/>
              <a:ext cx="4158116" cy="2468880"/>
            </a:xfrm>
            <a:custGeom>
              <a:avLst/>
              <a:gdLst/>
              <a:ahLst/>
              <a:cxnLst/>
              <a:rect l="l" t="t" r="r" b="b"/>
              <a:pathLst>
                <a:path w="4158116" h="2468880">
                  <a:moveTo>
                    <a:pt x="0" y="0"/>
                  </a:moveTo>
                  <a:lnTo>
                    <a:pt x="4158116" y="0"/>
                  </a:lnTo>
                  <a:lnTo>
                    <a:pt x="4158116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3907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6786349" y="8473440"/>
              <a:ext cx="4244851" cy="2468880"/>
            </a:xfrm>
            <a:custGeom>
              <a:avLst/>
              <a:gdLst/>
              <a:ahLst/>
              <a:cxnLst/>
              <a:rect l="l" t="t" r="r" b="b"/>
              <a:pathLst>
                <a:path w="4244851" h="2468880">
                  <a:moveTo>
                    <a:pt x="0" y="0"/>
                  </a:moveTo>
                  <a:lnTo>
                    <a:pt x="4244851" y="0"/>
                  </a:lnTo>
                  <a:lnTo>
                    <a:pt x="4244851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1579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0939249" y="8396084"/>
              <a:ext cx="640591" cy="2515756"/>
            </a:xfrm>
            <a:custGeom>
              <a:avLst/>
              <a:gdLst/>
              <a:ahLst/>
              <a:cxnLst/>
              <a:rect l="l" t="t" r="r" b="b"/>
              <a:pathLst>
                <a:path w="640591" h="2515756">
                  <a:moveTo>
                    <a:pt x="0" y="0"/>
                  </a:moveTo>
                  <a:lnTo>
                    <a:pt x="640591" y="0"/>
                  </a:lnTo>
                  <a:lnTo>
                    <a:pt x="640591" y="2515756"/>
                  </a:lnTo>
                  <a:lnTo>
                    <a:pt x="0" y="2515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639378" b="-8826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28700" y="1489798"/>
            <a:ext cx="16184880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spc="225">
                <a:solidFill>
                  <a:srgbClr val="494F56"/>
                </a:solidFill>
                <a:latin typeface="Funtastic"/>
                <a:ea typeface="Funtastic"/>
                <a:cs typeface="Funtastic"/>
                <a:sym typeface="Funtastic"/>
              </a:rPr>
              <a:t>セットアップ</a:t>
            </a:r>
          </a:p>
        </p:txBody>
      </p:sp>
      <p:sp>
        <p:nvSpPr>
          <p:cNvPr id="26" name="Freeform 26"/>
          <p:cNvSpPr/>
          <p:nvPr/>
        </p:nvSpPr>
        <p:spPr>
          <a:xfrm>
            <a:off x="2720340" y="8253276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7" name="Freeform 27"/>
          <p:cNvSpPr/>
          <p:nvPr/>
        </p:nvSpPr>
        <p:spPr>
          <a:xfrm>
            <a:off x="14839493" y="2933650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8" name="Freeform 28"/>
          <p:cNvSpPr/>
          <p:nvPr/>
        </p:nvSpPr>
        <p:spPr>
          <a:xfrm>
            <a:off x="1485301" y="1425273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29" name="Group 29"/>
          <p:cNvGrpSpPr/>
          <p:nvPr/>
        </p:nvGrpSpPr>
        <p:grpSpPr>
          <a:xfrm>
            <a:off x="3232276" y="3788633"/>
            <a:ext cx="5888864" cy="2418900"/>
            <a:chOff x="0" y="0"/>
            <a:chExt cx="1550977" cy="63707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550977" cy="637077"/>
            </a:xfrm>
            <a:custGeom>
              <a:avLst/>
              <a:gdLst/>
              <a:ahLst/>
              <a:cxnLst/>
              <a:rect l="l" t="t" r="r" b="b"/>
              <a:pathLst>
                <a:path w="1550977" h="637077">
                  <a:moveTo>
                    <a:pt x="26293" y="0"/>
                  </a:moveTo>
                  <a:lnTo>
                    <a:pt x="1524683" y="0"/>
                  </a:lnTo>
                  <a:cubicBezTo>
                    <a:pt x="1531657" y="0"/>
                    <a:pt x="1538344" y="2770"/>
                    <a:pt x="1543275" y="7701"/>
                  </a:cubicBezTo>
                  <a:cubicBezTo>
                    <a:pt x="1548206" y="12632"/>
                    <a:pt x="1550977" y="19320"/>
                    <a:pt x="1550977" y="26293"/>
                  </a:cubicBezTo>
                  <a:lnTo>
                    <a:pt x="1550977" y="610783"/>
                  </a:lnTo>
                  <a:cubicBezTo>
                    <a:pt x="1550977" y="625305"/>
                    <a:pt x="1539205" y="637077"/>
                    <a:pt x="1524683" y="637077"/>
                  </a:cubicBezTo>
                  <a:lnTo>
                    <a:pt x="26293" y="637077"/>
                  </a:lnTo>
                  <a:cubicBezTo>
                    <a:pt x="11772" y="637077"/>
                    <a:pt x="0" y="625305"/>
                    <a:pt x="0" y="610783"/>
                  </a:cubicBezTo>
                  <a:lnTo>
                    <a:pt x="0" y="26293"/>
                  </a:lnTo>
                  <a:cubicBezTo>
                    <a:pt x="0" y="11772"/>
                    <a:pt x="11772" y="0"/>
                    <a:pt x="26293" y="0"/>
                  </a:cubicBezTo>
                  <a:close/>
                </a:path>
              </a:pathLst>
            </a:custGeom>
            <a:solidFill>
              <a:srgbClr val="836FAF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550977" cy="6751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10316702" y="3042923"/>
            <a:ext cx="4658080" cy="5818804"/>
          </a:xfrm>
          <a:custGeom>
            <a:avLst/>
            <a:gdLst/>
            <a:ahLst/>
            <a:cxnLst/>
            <a:rect l="l" t="t" r="r" b="b"/>
            <a:pathLst>
              <a:path w="4658080" h="5818804">
                <a:moveTo>
                  <a:pt x="0" y="0"/>
                </a:moveTo>
                <a:lnTo>
                  <a:pt x="4658081" y="0"/>
                </a:lnTo>
                <a:lnTo>
                  <a:pt x="4658081" y="5818804"/>
                </a:lnTo>
                <a:lnTo>
                  <a:pt x="0" y="58188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41550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3" name="TextBox 33"/>
          <p:cNvSpPr txBox="1"/>
          <p:nvPr/>
        </p:nvSpPr>
        <p:spPr>
          <a:xfrm>
            <a:off x="10552276" y="3965756"/>
            <a:ext cx="4186934" cy="4287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Firebase CLI と FlutterFire CLI をインストール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　　　　　　↓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firebase_core を追加 lib/main.dart でFirebase.initializeApp を呼び出す 必要な Firebase プラグインを flutter pub add して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再度 flutterfire configure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　　　　　　↓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アプリをビルドして実行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317507" y="4097970"/>
            <a:ext cx="5858683" cy="1854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4"/>
              </a:lnSpc>
            </a:pPr>
            <a:r>
              <a:rPr lang="en-US" sz="2638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参考URL</a:t>
            </a:r>
          </a:p>
          <a:p>
            <a:pPr algn="l">
              <a:lnSpc>
                <a:spcPts val="3694"/>
              </a:lnSpc>
            </a:pPr>
            <a:r>
              <a:rPr lang="en-US" sz="2638" b="1" u="sng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  <a:hlinkClick r:id="rId9" tooltip="https://firebase.google.com/docs/flutter/setup?hl=ja&amp;platform=ios"/>
              </a:rPr>
              <a:t>Flu</a:t>
            </a:r>
            <a:r>
              <a:rPr lang="en-US" sz="2638" b="1" u="sng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  <a:hlinkClick r:id="rId9" tooltip="https://firebase.google.com/docs/flutter/setup?hl=ja&amp;platform=ios"/>
              </a:rPr>
              <a:t>tter アプリに Firebase を追加する</a:t>
            </a:r>
          </a:p>
          <a:p>
            <a:pPr algn="l">
              <a:lnSpc>
                <a:spcPts val="3694"/>
              </a:lnSpc>
            </a:pPr>
            <a:endParaRPr lang="en-US" sz="2638" b="1" u="sng">
              <a:solidFill>
                <a:srgbClr val="000000"/>
              </a:solidFill>
              <a:latin typeface="Quicksand Bold"/>
              <a:ea typeface="Quicksand Bold"/>
              <a:cs typeface="Quicksand Bold"/>
              <a:sym typeface="Quicksand Bold"/>
              <a:hlinkClick r:id="rId9" tooltip="https://firebase.google.com/docs/flutter/setup?hl=ja&amp;platform=ios"/>
            </a:endParaRPr>
          </a:p>
          <a:p>
            <a:pPr algn="l">
              <a:lnSpc>
                <a:spcPts val="3694"/>
              </a:lnSpc>
            </a:pPr>
            <a:endParaRPr lang="en-US" sz="2638" b="1" u="sng">
              <a:solidFill>
                <a:srgbClr val="000000"/>
              </a:solidFill>
              <a:latin typeface="Quicksand Bold"/>
              <a:ea typeface="Quicksand Bold"/>
              <a:cs typeface="Quicksand Bold"/>
              <a:sym typeface="Quicksand Bold"/>
              <a:hlinkClick r:id="rId9" tooltip="https://firebase.google.com/docs/flutter/setup?hl=ja&amp;platform=io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06740"/>
            <a:chOff x="0" y="0"/>
            <a:chExt cx="8832699" cy="4466111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8809840" cy="4438172"/>
            </a:xfrm>
            <a:custGeom>
              <a:avLst/>
              <a:gdLst/>
              <a:ahLst/>
              <a:cxnLst/>
              <a:rect l="l" t="t" r="r" b="b"/>
              <a:pathLst>
                <a:path w="8809840" h="4438172">
                  <a:moveTo>
                    <a:pt x="8809840" y="4438172"/>
                  </a:moveTo>
                  <a:lnTo>
                    <a:pt x="0" y="4430552"/>
                  </a:lnTo>
                  <a:lnTo>
                    <a:pt x="0" y="1552501"/>
                  </a:lnTo>
                  <a:lnTo>
                    <a:pt x="17780" y="19050"/>
                  </a:lnTo>
                  <a:lnTo>
                    <a:pt x="4391315" y="0"/>
                  </a:lnTo>
                  <a:lnTo>
                    <a:pt x="8790790" y="5080"/>
                  </a:lnTo>
                  <a:close/>
                </a:path>
              </a:pathLst>
            </a:custGeom>
            <a:solidFill>
              <a:srgbClr val="B0D0EB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8839049" cy="4464841"/>
            </a:xfrm>
            <a:custGeom>
              <a:avLst/>
              <a:gdLst/>
              <a:ahLst/>
              <a:cxnLst/>
              <a:rect l="l" t="t" r="r" b="b"/>
              <a:pathLst>
                <a:path w="8839049" h="4464841">
                  <a:moveTo>
                    <a:pt x="8804760" y="21590"/>
                  </a:moveTo>
                  <a:cubicBezTo>
                    <a:pt x="8806029" y="34290"/>
                    <a:pt x="8806029" y="44450"/>
                    <a:pt x="8807299" y="54610"/>
                  </a:cubicBezTo>
                  <a:cubicBezTo>
                    <a:pt x="8809839" y="131475"/>
                    <a:pt x="8811110" y="228700"/>
                    <a:pt x="8813649" y="322452"/>
                  </a:cubicBezTo>
                  <a:cubicBezTo>
                    <a:pt x="8813649" y="457872"/>
                    <a:pt x="8826349" y="3128077"/>
                    <a:pt x="8832699" y="3263497"/>
                  </a:cubicBezTo>
                  <a:cubicBezTo>
                    <a:pt x="8839049" y="3468363"/>
                    <a:pt x="8835239" y="3676701"/>
                    <a:pt x="8835239" y="3881567"/>
                  </a:cubicBezTo>
                  <a:cubicBezTo>
                    <a:pt x="8835239" y="4062127"/>
                    <a:pt x="8836510" y="4228798"/>
                    <a:pt x="8837779" y="4403881"/>
                  </a:cubicBezTo>
                  <a:cubicBezTo>
                    <a:pt x="8837779" y="4425471"/>
                    <a:pt x="8837779" y="4439441"/>
                    <a:pt x="8837779" y="4463571"/>
                  </a:cubicBezTo>
                  <a:cubicBezTo>
                    <a:pt x="8814919" y="4463571"/>
                    <a:pt x="8794599" y="4464841"/>
                    <a:pt x="8751171" y="4463571"/>
                  </a:cubicBezTo>
                  <a:cubicBezTo>
                    <a:pt x="8301357" y="4458491"/>
                    <a:pt x="7844624" y="4464841"/>
                    <a:pt x="7394812" y="4459762"/>
                  </a:cubicBezTo>
                  <a:cubicBezTo>
                    <a:pt x="7124923" y="4455951"/>
                    <a:pt x="6861956" y="4458491"/>
                    <a:pt x="6592068" y="4455951"/>
                  </a:cubicBezTo>
                  <a:cubicBezTo>
                    <a:pt x="6467504" y="4454681"/>
                    <a:pt x="6342941" y="4453412"/>
                    <a:pt x="6218377" y="4452141"/>
                  </a:cubicBezTo>
                  <a:cubicBezTo>
                    <a:pt x="6142255" y="4452141"/>
                    <a:pt x="6073053" y="4453412"/>
                    <a:pt x="5996931" y="4453412"/>
                  </a:cubicBezTo>
                  <a:cubicBezTo>
                    <a:pt x="5803165" y="4452141"/>
                    <a:pt x="5270309" y="4453412"/>
                    <a:pt x="5076544" y="4452141"/>
                  </a:cubicBezTo>
                  <a:cubicBezTo>
                    <a:pt x="4938140" y="4450871"/>
                    <a:pt x="2170060" y="4459762"/>
                    <a:pt x="2031656" y="4458491"/>
                  </a:cubicBezTo>
                  <a:cubicBezTo>
                    <a:pt x="1997055" y="4458491"/>
                    <a:pt x="1955534" y="4459762"/>
                    <a:pt x="1920933" y="4459762"/>
                  </a:cubicBezTo>
                  <a:cubicBezTo>
                    <a:pt x="1837890" y="4459762"/>
                    <a:pt x="1761768" y="4461031"/>
                    <a:pt x="1678726" y="4461031"/>
                  </a:cubicBezTo>
                  <a:cubicBezTo>
                    <a:pt x="1471120" y="4461031"/>
                    <a:pt x="1270434" y="4459762"/>
                    <a:pt x="1062828" y="4458491"/>
                  </a:cubicBezTo>
                  <a:cubicBezTo>
                    <a:pt x="938264" y="4457221"/>
                    <a:pt x="813701" y="4455951"/>
                    <a:pt x="696057" y="4454681"/>
                  </a:cubicBezTo>
                  <a:cubicBezTo>
                    <a:pt x="474611" y="4453412"/>
                    <a:pt x="253165" y="4452141"/>
                    <a:pt x="48260" y="4452141"/>
                  </a:cubicBezTo>
                  <a:cubicBezTo>
                    <a:pt x="38100" y="4452141"/>
                    <a:pt x="29210" y="4452141"/>
                    <a:pt x="19050" y="4450871"/>
                  </a:cubicBezTo>
                  <a:cubicBezTo>
                    <a:pt x="10160" y="4449601"/>
                    <a:pt x="5080" y="4443251"/>
                    <a:pt x="7620" y="4434362"/>
                  </a:cubicBezTo>
                  <a:cubicBezTo>
                    <a:pt x="16510" y="4402413"/>
                    <a:pt x="12700" y="4315606"/>
                    <a:pt x="11430" y="4225325"/>
                  </a:cubicBezTo>
                  <a:cubicBezTo>
                    <a:pt x="10160" y="4041293"/>
                    <a:pt x="6350" y="3860733"/>
                    <a:pt x="7620" y="3676701"/>
                  </a:cubicBezTo>
                  <a:cubicBezTo>
                    <a:pt x="5080" y="3447529"/>
                    <a:pt x="0" y="610654"/>
                    <a:pt x="7620" y="378009"/>
                  </a:cubicBezTo>
                  <a:cubicBezTo>
                    <a:pt x="8890" y="332869"/>
                    <a:pt x="7620" y="284257"/>
                    <a:pt x="8890" y="239117"/>
                  </a:cubicBezTo>
                  <a:cubicBezTo>
                    <a:pt x="10160" y="166199"/>
                    <a:pt x="12700" y="8633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80160" y="30480"/>
                    <a:pt x="190883" y="29210"/>
                  </a:cubicBezTo>
                  <a:cubicBezTo>
                    <a:pt x="377728" y="25400"/>
                    <a:pt x="564574" y="22860"/>
                    <a:pt x="758339" y="20320"/>
                  </a:cubicBezTo>
                  <a:cubicBezTo>
                    <a:pt x="889823" y="17780"/>
                    <a:pt x="1021307" y="16510"/>
                    <a:pt x="1145871" y="13970"/>
                  </a:cubicBezTo>
                  <a:cubicBezTo>
                    <a:pt x="1270434" y="11430"/>
                    <a:pt x="1401918" y="8890"/>
                    <a:pt x="1526482" y="8890"/>
                  </a:cubicBezTo>
                  <a:cubicBezTo>
                    <a:pt x="1664886" y="7620"/>
                    <a:pt x="1803290" y="10160"/>
                    <a:pt x="1941694" y="8890"/>
                  </a:cubicBezTo>
                  <a:cubicBezTo>
                    <a:pt x="2114699" y="8890"/>
                    <a:pt x="5249549" y="6350"/>
                    <a:pt x="5422554" y="5080"/>
                  </a:cubicBezTo>
                  <a:cubicBezTo>
                    <a:pt x="5588639" y="3810"/>
                    <a:pt x="5754724" y="2540"/>
                    <a:pt x="5927729" y="2540"/>
                  </a:cubicBezTo>
                  <a:cubicBezTo>
                    <a:pt x="6211457" y="1270"/>
                    <a:pt x="6488265" y="0"/>
                    <a:pt x="6771993" y="0"/>
                  </a:cubicBezTo>
                  <a:cubicBezTo>
                    <a:pt x="6889637" y="0"/>
                    <a:pt x="7014200" y="2540"/>
                    <a:pt x="7131843" y="2540"/>
                  </a:cubicBezTo>
                  <a:cubicBezTo>
                    <a:pt x="7457093" y="3810"/>
                    <a:pt x="7789263" y="5080"/>
                    <a:pt x="8114512" y="7620"/>
                  </a:cubicBezTo>
                  <a:cubicBezTo>
                    <a:pt x="8287518" y="8890"/>
                    <a:pt x="8460522" y="12700"/>
                    <a:pt x="8633527" y="16510"/>
                  </a:cubicBezTo>
                  <a:cubicBezTo>
                    <a:pt x="8675048" y="16510"/>
                    <a:pt x="8716570" y="16510"/>
                    <a:pt x="8751171" y="16510"/>
                  </a:cubicBezTo>
                  <a:cubicBezTo>
                    <a:pt x="8785710" y="17780"/>
                    <a:pt x="8794599" y="20320"/>
                    <a:pt x="8804760" y="21590"/>
                  </a:cubicBezTo>
                  <a:close/>
                  <a:moveTo>
                    <a:pt x="8814919" y="4447062"/>
                  </a:moveTo>
                  <a:cubicBezTo>
                    <a:pt x="8816189" y="4430551"/>
                    <a:pt x="8817460" y="4417851"/>
                    <a:pt x="8817460" y="4405151"/>
                  </a:cubicBezTo>
                  <a:cubicBezTo>
                    <a:pt x="8816189" y="4211436"/>
                    <a:pt x="8814919" y="4027404"/>
                    <a:pt x="8814919" y="3829483"/>
                  </a:cubicBezTo>
                  <a:cubicBezTo>
                    <a:pt x="8814919" y="3739203"/>
                    <a:pt x="8817460" y="3648923"/>
                    <a:pt x="8816189" y="3558642"/>
                  </a:cubicBezTo>
                  <a:cubicBezTo>
                    <a:pt x="8816189" y="3475307"/>
                    <a:pt x="8814919" y="3388499"/>
                    <a:pt x="8813649" y="3305164"/>
                  </a:cubicBezTo>
                  <a:cubicBezTo>
                    <a:pt x="8808569" y="3176689"/>
                    <a:pt x="8797139" y="516901"/>
                    <a:pt x="8797139" y="388426"/>
                  </a:cubicBezTo>
                  <a:cubicBezTo>
                    <a:pt x="8794599" y="280785"/>
                    <a:pt x="8792060" y="169671"/>
                    <a:pt x="8789519" y="63500"/>
                  </a:cubicBezTo>
                  <a:cubicBezTo>
                    <a:pt x="8788249" y="44450"/>
                    <a:pt x="8786979" y="43180"/>
                    <a:pt x="8730410" y="41910"/>
                  </a:cubicBezTo>
                  <a:cubicBezTo>
                    <a:pt x="8709649" y="41910"/>
                    <a:pt x="8695809" y="41910"/>
                    <a:pt x="8675048" y="40640"/>
                  </a:cubicBezTo>
                  <a:cubicBezTo>
                    <a:pt x="8502044" y="36830"/>
                    <a:pt x="8322119" y="31750"/>
                    <a:pt x="8149113" y="30480"/>
                  </a:cubicBezTo>
                  <a:cubicBezTo>
                    <a:pt x="7726981" y="26670"/>
                    <a:pt x="7297929" y="25400"/>
                    <a:pt x="6875797" y="22860"/>
                  </a:cubicBezTo>
                  <a:cubicBezTo>
                    <a:pt x="6813515" y="22860"/>
                    <a:pt x="6744313" y="22860"/>
                    <a:pt x="6682031" y="22860"/>
                  </a:cubicBezTo>
                  <a:cubicBezTo>
                    <a:pt x="6578228" y="22860"/>
                    <a:pt x="6474425" y="22860"/>
                    <a:pt x="6377542" y="22860"/>
                  </a:cubicBezTo>
                  <a:cubicBezTo>
                    <a:pt x="6156096" y="22860"/>
                    <a:pt x="5934649" y="22860"/>
                    <a:pt x="5720123" y="24130"/>
                  </a:cubicBezTo>
                  <a:cubicBezTo>
                    <a:pt x="5533278" y="25400"/>
                    <a:pt x="2384586" y="29210"/>
                    <a:pt x="2197741" y="29210"/>
                  </a:cubicBezTo>
                  <a:cubicBezTo>
                    <a:pt x="1893252" y="29210"/>
                    <a:pt x="1588764" y="26670"/>
                    <a:pt x="1284275" y="33020"/>
                  </a:cubicBezTo>
                  <a:cubicBezTo>
                    <a:pt x="1125110" y="36830"/>
                    <a:pt x="972866" y="36830"/>
                    <a:pt x="820621" y="38100"/>
                  </a:cubicBezTo>
                  <a:cubicBezTo>
                    <a:pt x="557654" y="41910"/>
                    <a:pt x="294686" y="45720"/>
                    <a:pt x="49530" y="50800"/>
                  </a:cubicBezTo>
                  <a:cubicBezTo>
                    <a:pt x="36830" y="50800"/>
                    <a:pt x="34290" y="53340"/>
                    <a:pt x="33020" y="75919"/>
                  </a:cubicBezTo>
                  <a:cubicBezTo>
                    <a:pt x="31750" y="138420"/>
                    <a:pt x="31750" y="200922"/>
                    <a:pt x="30480" y="263423"/>
                  </a:cubicBezTo>
                  <a:cubicBezTo>
                    <a:pt x="29210" y="367592"/>
                    <a:pt x="26670" y="468289"/>
                    <a:pt x="25400" y="572458"/>
                  </a:cubicBezTo>
                  <a:cubicBezTo>
                    <a:pt x="20320" y="683572"/>
                    <a:pt x="26670" y="3398917"/>
                    <a:pt x="29210" y="3510030"/>
                  </a:cubicBezTo>
                  <a:cubicBezTo>
                    <a:pt x="29210" y="3628089"/>
                    <a:pt x="29210" y="3749620"/>
                    <a:pt x="30480" y="3867678"/>
                  </a:cubicBezTo>
                  <a:cubicBezTo>
                    <a:pt x="30480" y="3954486"/>
                    <a:pt x="33020" y="4041293"/>
                    <a:pt x="33020" y="4128101"/>
                  </a:cubicBezTo>
                  <a:cubicBezTo>
                    <a:pt x="33020" y="4221853"/>
                    <a:pt x="33020" y="4315606"/>
                    <a:pt x="31750" y="4405151"/>
                  </a:cubicBezTo>
                  <a:cubicBezTo>
                    <a:pt x="31750" y="4408962"/>
                    <a:pt x="31750" y="4411501"/>
                    <a:pt x="31750" y="4415312"/>
                  </a:cubicBezTo>
                  <a:cubicBezTo>
                    <a:pt x="31750" y="4425471"/>
                    <a:pt x="35560" y="4429282"/>
                    <a:pt x="44450" y="4429282"/>
                  </a:cubicBezTo>
                  <a:cubicBezTo>
                    <a:pt x="94000" y="4429282"/>
                    <a:pt x="190883" y="4430551"/>
                    <a:pt x="280846" y="4430551"/>
                  </a:cubicBezTo>
                  <a:cubicBezTo>
                    <a:pt x="412329" y="4430551"/>
                    <a:pt x="550733" y="4428012"/>
                    <a:pt x="682217" y="4430551"/>
                  </a:cubicBezTo>
                  <a:cubicBezTo>
                    <a:pt x="896743" y="4434362"/>
                    <a:pt x="1111270" y="4436901"/>
                    <a:pt x="1325796" y="4435632"/>
                  </a:cubicBezTo>
                  <a:cubicBezTo>
                    <a:pt x="1464200" y="4434362"/>
                    <a:pt x="1595684" y="4436901"/>
                    <a:pt x="1734088" y="4436901"/>
                  </a:cubicBezTo>
                  <a:cubicBezTo>
                    <a:pt x="1934773" y="4436901"/>
                    <a:pt x="2135459" y="4435632"/>
                    <a:pt x="2336145" y="4436901"/>
                  </a:cubicBezTo>
                  <a:cubicBezTo>
                    <a:pt x="2633714" y="4438171"/>
                    <a:pt x="5900048" y="4428012"/>
                    <a:pt x="6204537" y="4430551"/>
                  </a:cubicBezTo>
                  <a:cubicBezTo>
                    <a:pt x="6336021" y="4431821"/>
                    <a:pt x="6467504" y="4433091"/>
                    <a:pt x="6592068" y="4433091"/>
                  </a:cubicBezTo>
                  <a:cubicBezTo>
                    <a:pt x="6820435" y="4435632"/>
                    <a:pt x="7041881" y="4431821"/>
                    <a:pt x="7270248" y="4435632"/>
                  </a:cubicBezTo>
                  <a:cubicBezTo>
                    <a:pt x="7457093" y="4438171"/>
                    <a:pt x="7643938" y="4438171"/>
                    <a:pt x="7830784" y="4440712"/>
                  </a:cubicBezTo>
                  <a:cubicBezTo>
                    <a:pt x="8107592" y="4444521"/>
                    <a:pt x="8384400" y="4447062"/>
                    <a:pt x="8661208" y="4448332"/>
                  </a:cubicBezTo>
                  <a:cubicBezTo>
                    <a:pt x="8765011" y="4448332"/>
                    <a:pt x="8794599" y="4447062"/>
                    <a:pt x="8814919" y="4447062"/>
                  </a:cubicBezTo>
                  <a:close/>
                </a:path>
              </a:pathLst>
            </a:custGeom>
            <a:solidFill>
              <a:srgbClr val="494F56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5402913" y="1425273"/>
            <a:ext cx="7436454" cy="7436454"/>
          </a:xfrm>
          <a:custGeom>
            <a:avLst/>
            <a:gdLst/>
            <a:ahLst/>
            <a:cxnLst/>
            <a:rect l="l" t="t" r="r" b="b"/>
            <a:pathLst>
              <a:path w="7436454" h="7436454">
                <a:moveTo>
                  <a:pt x="0" y="0"/>
                </a:moveTo>
                <a:lnTo>
                  <a:pt x="7436454" y="0"/>
                </a:lnTo>
                <a:lnTo>
                  <a:pt x="7436454" y="7436454"/>
                </a:lnTo>
                <a:lnTo>
                  <a:pt x="0" y="743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8700" y="1028700"/>
            <a:ext cx="16184880" cy="8206740"/>
            <a:chOff x="0" y="0"/>
            <a:chExt cx="21579840" cy="10942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4"/>
                  </a:lnTo>
                  <a:lnTo>
                    <a:pt x="0" y="4205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4156241" y="0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8388683" y="25400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2544924" y="76200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6725389" y="25400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0878289" y="0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4205084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3"/>
                  </a:lnTo>
                  <a:lnTo>
                    <a:pt x="0" y="4205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4156241" y="4205084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8388683" y="4230484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2544924" y="4281284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6725389" y="4230484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0878289" y="4205084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0960" y="8396084"/>
              <a:ext cx="4389120" cy="2546236"/>
            </a:xfrm>
            <a:custGeom>
              <a:avLst/>
              <a:gdLst/>
              <a:ahLst/>
              <a:cxnLst/>
              <a:rect l="l" t="t" r="r" b="b"/>
              <a:pathLst>
                <a:path w="4389120" h="2546236">
                  <a:moveTo>
                    <a:pt x="0" y="0"/>
                  </a:moveTo>
                  <a:lnTo>
                    <a:pt x="4389120" y="0"/>
                  </a:lnTo>
                  <a:lnTo>
                    <a:pt x="4389120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7912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4217201" y="8396084"/>
              <a:ext cx="4195279" cy="2546236"/>
            </a:xfrm>
            <a:custGeom>
              <a:avLst/>
              <a:gdLst/>
              <a:ahLst/>
              <a:cxnLst/>
              <a:rect l="l" t="t" r="r" b="b"/>
              <a:pathLst>
                <a:path w="4195279" h="2546236">
                  <a:moveTo>
                    <a:pt x="0" y="0"/>
                  </a:moveTo>
                  <a:lnTo>
                    <a:pt x="4195279" y="0"/>
                  </a:lnTo>
                  <a:lnTo>
                    <a:pt x="4195279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98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8449643" y="8421484"/>
              <a:ext cx="4138597" cy="2520836"/>
            </a:xfrm>
            <a:custGeom>
              <a:avLst/>
              <a:gdLst/>
              <a:ahLst/>
              <a:cxnLst/>
              <a:rect l="l" t="t" r="r" b="b"/>
              <a:pathLst>
                <a:path w="4138597" h="2520836">
                  <a:moveTo>
                    <a:pt x="0" y="0"/>
                  </a:moveTo>
                  <a:lnTo>
                    <a:pt x="4138597" y="0"/>
                  </a:lnTo>
                  <a:lnTo>
                    <a:pt x="4138597" y="2520836"/>
                  </a:lnTo>
                  <a:lnTo>
                    <a:pt x="0" y="2520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4444" b="-8788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2605884" y="8473440"/>
              <a:ext cx="4158116" cy="2468880"/>
            </a:xfrm>
            <a:custGeom>
              <a:avLst/>
              <a:gdLst/>
              <a:ahLst/>
              <a:cxnLst/>
              <a:rect l="l" t="t" r="r" b="b"/>
              <a:pathLst>
                <a:path w="4158116" h="2468880">
                  <a:moveTo>
                    <a:pt x="0" y="0"/>
                  </a:moveTo>
                  <a:lnTo>
                    <a:pt x="4158116" y="0"/>
                  </a:lnTo>
                  <a:lnTo>
                    <a:pt x="4158116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3907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6786349" y="8473440"/>
              <a:ext cx="4244851" cy="2468880"/>
            </a:xfrm>
            <a:custGeom>
              <a:avLst/>
              <a:gdLst/>
              <a:ahLst/>
              <a:cxnLst/>
              <a:rect l="l" t="t" r="r" b="b"/>
              <a:pathLst>
                <a:path w="4244851" h="2468880">
                  <a:moveTo>
                    <a:pt x="0" y="0"/>
                  </a:moveTo>
                  <a:lnTo>
                    <a:pt x="4244851" y="0"/>
                  </a:lnTo>
                  <a:lnTo>
                    <a:pt x="4244851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1579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0939249" y="8396084"/>
              <a:ext cx="640591" cy="2515756"/>
            </a:xfrm>
            <a:custGeom>
              <a:avLst/>
              <a:gdLst/>
              <a:ahLst/>
              <a:cxnLst/>
              <a:rect l="l" t="t" r="r" b="b"/>
              <a:pathLst>
                <a:path w="640591" h="2515756">
                  <a:moveTo>
                    <a:pt x="0" y="0"/>
                  </a:moveTo>
                  <a:lnTo>
                    <a:pt x="640591" y="0"/>
                  </a:lnTo>
                  <a:lnTo>
                    <a:pt x="640591" y="2515756"/>
                  </a:lnTo>
                  <a:lnTo>
                    <a:pt x="0" y="2515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639378" b="-8826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28700" y="1489798"/>
            <a:ext cx="16184880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spc="225">
                <a:solidFill>
                  <a:srgbClr val="494F56"/>
                </a:solidFill>
                <a:latin typeface="Funtastic"/>
                <a:ea typeface="Funtastic"/>
                <a:cs typeface="Funtastic"/>
                <a:sym typeface="Funtastic"/>
              </a:rPr>
              <a:t>ユーザー登録など</a:t>
            </a:r>
          </a:p>
        </p:txBody>
      </p:sp>
      <p:sp>
        <p:nvSpPr>
          <p:cNvPr id="26" name="Freeform 26"/>
          <p:cNvSpPr/>
          <p:nvPr/>
        </p:nvSpPr>
        <p:spPr>
          <a:xfrm>
            <a:off x="2720340" y="8253276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7" name="Freeform 27"/>
          <p:cNvSpPr/>
          <p:nvPr/>
        </p:nvSpPr>
        <p:spPr>
          <a:xfrm>
            <a:off x="14839493" y="2933650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8" name="Freeform 28"/>
          <p:cNvSpPr/>
          <p:nvPr/>
        </p:nvSpPr>
        <p:spPr>
          <a:xfrm>
            <a:off x="1485301" y="1425273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29" name="Group 29"/>
          <p:cNvGrpSpPr/>
          <p:nvPr/>
        </p:nvGrpSpPr>
        <p:grpSpPr>
          <a:xfrm>
            <a:off x="3232276" y="3788633"/>
            <a:ext cx="5888864" cy="2418900"/>
            <a:chOff x="0" y="0"/>
            <a:chExt cx="1550977" cy="63707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550977" cy="637077"/>
            </a:xfrm>
            <a:custGeom>
              <a:avLst/>
              <a:gdLst/>
              <a:ahLst/>
              <a:cxnLst/>
              <a:rect l="l" t="t" r="r" b="b"/>
              <a:pathLst>
                <a:path w="1550977" h="637077">
                  <a:moveTo>
                    <a:pt x="26293" y="0"/>
                  </a:moveTo>
                  <a:lnTo>
                    <a:pt x="1524683" y="0"/>
                  </a:lnTo>
                  <a:cubicBezTo>
                    <a:pt x="1531657" y="0"/>
                    <a:pt x="1538344" y="2770"/>
                    <a:pt x="1543275" y="7701"/>
                  </a:cubicBezTo>
                  <a:cubicBezTo>
                    <a:pt x="1548206" y="12632"/>
                    <a:pt x="1550977" y="19320"/>
                    <a:pt x="1550977" y="26293"/>
                  </a:cubicBezTo>
                  <a:lnTo>
                    <a:pt x="1550977" y="610783"/>
                  </a:lnTo>
                  <a:cubicBezTo>
                    <a:pt x="1550977" y="625305"/>
                    <a:pt x="1539205" y="637077"/>
                    <a:pt x="1524683" y="637077"/>
                  </a:cubicBezTo>
                  <a:lnTo>
                    <a:pt x="26293" y="637077"/>
                  </a:lnTo>
                  <a:cubicBezTo>
                    <a:pt x="11772" y="637077"/>
                    <a:pt x="0" y="625305"/>
                    <a:pt x="0" y="610783"/>
                  </a:cubicBezTo>
                  <a:lnTo>
                    <a:pt x="0" y="26293"/>
                  </a:lnTo>
                  <a:cubicBezTo>
                    <a:pt x="0" y="11772"/>
                    <a:pt x="11772" y="0"/>
                    <a:pt x="26293" y="0"/>
                  </a:cubicBezTo>
                  <a:close/>
                </a:path>
              </a:pathLst>
            </a:custGeom>
            <a:solidFill>
              <a:srgbClr val="836FAF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550977" cy="6751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10316702" y="3042923"/>
            <a:ext cx="4658080" cy="5818804"/>
          </a:xfrm>
          <a:custGeom>
            <a:avLst/>
            <a:gdLst/>
            <a:ahLst/>
            <a:cxnLst/>
            <a:rect l="l" t="t" r="r" b="b"/>
            <a:pathLst>
              <a:path w="4658080" h="5818804">
                <a:moveTo>
                  <a:pt x="0" y="0"/>
                </a:moveTo>
                <a:lnTo>
                  <a:pt x="4658081" y="0"/>
                </a:lnTo>
                <a:lnTo>
                  <a:pt x="4658081" y="5818804"/>
                </a:lnTo>
                <a:lnTo>
                  <a:pt x="0" y="58188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41550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3" name="TextBox 33"/>
          <p:cNvSpPr txBox="1"/>
          <p:nvPr/>
        </p:nvSpPr>
        <p:spPr>
          <a:xfrm>
            <a:off x="10492723" y="3916136"/>
            <a:ext cx="4346769" cy="470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Firebase プロジェクト作成 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FlutterFire CLI を導入・ログイン  flutterfire configure でプロジェクト・プラットフォーム設定 → Firebaseコンソールで Google 認証を有効化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　　　　　　　　↓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Androidプラットフォーム用の設定 firebase_core, firebase_auth, google_sign_in を追加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main.dart で Firebase.initializeApp GoogleSignIn と FirebaseAuth を連携してサインイン/サインアウト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　　　　　　　　↓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アプリ起動・動作確認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3450857" y="4097970"/>
            <a:ext cx="5693143" cy="1854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4"/>
              </a:lnSpc>
            </a:pPr>
            <a:r>
              <a:rPr lang="en-US" sz="2638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•参考URL</a:t>
            </a:r>
          </a:p>
          <a:p>
            <a:pPr algn="l">
              <a:lnSpc>
                <a:spcPts val="3694"/>
              </a:lnSpc>
            </a:pPr>
            <a:r>
              <a:rPr lang="en-US" sz="2638" b="1" u="sng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  <a:hlinkClick r:id="rId9" tooltip="https://qiita.com/k-keita/items/ae6ccf9d3992fc7526bd"/>
              </a:rPr>
              <a:t>【Flu</a:t>
            </a:r>
            <a:r>
              <a:rPr lang="en-US" sz="2638" b="1" u="sng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  <a:hlinkClick r:id="rId9" tooltip="https://qiita.com/k-keita/items/ae6ccf9d3992fc7526bd"/>
              </a:rPr>
              <a:t>tter】Google認証（ログイン／サインイン）の実装 #iOS - Qiita</a:t>
            </a:r>
          </a:p>
          <a:p>
            <a:pPr algn="l">
              <a:lnSpc>
                <a:spcPts val="3694"/>
              </a:lnSpc>
            </a:pPr>
            <a:endParaRPr lang="en-US" sz="2638" b="1" u="sng">
              <a:solidFill>
                <a:srgbClr val="000000"/>
              </a:solidFill>
              <a:latin typeface="Quicksand Bold"/>
              <a:ea typeface="Quicksand Bold"/>
              <a:cs typeface="Quicksand Bold"/>
              <a:sym typeface="Quicksand Bold"/>
              <a:hlinkClick r:id="rId9" tooltip="https://qiita.com/k-keita/items/ae6ccf9d3992fc7526b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06740"/>
            <a:chOff x="0" y="0"/>
            <a:chExt cx="8832699" cy="4466111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8809840" cy="4438172"/>
            </a:xfrm>
            <a:custGeom>
              <a:avLst/>
              <a:gdLst/>
              <a:ahLst/>
              <a:cxnLst/>
              <a:rect l="l" t="t" r="r" b="b"/>
              <a:pathLst>
                <a:path w="8809840" h="4438172">
                  <a:moveTo>
                    <a:pt x="8809840" y="4438172"/>
                  </a:moveTo>
                  <a:lnTo>
                    <a:pt x="0" y="4430552"/>
                  </a:lnTo>
                  <a:lnTo>
                    <a:pt x="0" y="1552501"/>
                  </a:lnTo>
                  <a:lnTo>
                    <a:pt x="17780" y="19050"/>
                  </a:lnTo>
                  <a:lnTo>
                    <a:pt x="4391315" y="0"/>
                  </a:lnTo>
                  <a:lnTo>
                    <a:pt x="8790790" y="5080"/>
                  </a:lnTo>
                  <a:close/>
                </a:path>
              </a:pathLst>
            </a:custGeom>
            <a:solidFill>
              <a:srgbClr val="B0D0EB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8839049" cy="4464841"/>
            </a:xfrm>
            <a:custGeom>
              <a:avLst/>
              <a:gdLst/>
              <a:ahLst/>
              <a:cxnLst/>
              <a:rect l="l" t="t" r="r" b="b"/>
              <a:pathLst>
                <a:path w="8839049" h="4464841">
                  <a:moveTo>
                    <a:pt x="8804760" y="21590"/>
                  </a:moveTo>
                  <a:cubicBezTo>
                    <a:pt x="8806029" y="34290"/>
                    <a:pt x="8806029" y="44450"/>
                    <a:pt x="8807299" y="54610"/>
                  </a:cubicBezTo>
                  <a:cubicBezTo>
                    <a:pt x="8809839" y="131475"/>
                    <a:pt x="8811110" y="228700"/>
                    <a:pt x="8813649" y="322452"/>
                  </a:cubicBezTo>
                  <a:cubicBezTo>
                    <a:pt x="8813649" y="457872"/>
                    <a:pt x="8826349" y="3128077"/>
                    <a:pt x="8832699" y="3263497"/>
                  </a:cubicBezTo>
                  <a:cubicBezTo>
                    <a:pt x="8839049" y="3468363"/>
                    <a:pt x="8835239" y="3676701"/>
                    <a:pt x="8835239" y="3881567"/>
                  </a:cubicBezTo>
                  <a:cubicBezTo>
                    <a:pt x="8835239" y="4062127"/>
                    <a:pt x="8836510" y="4228798"/>
                    <a:pt x="8837779" y="4403881"/>
                  </a:cubicBezTo>
                  <a:cubicBezTo>
                    <a:pt x="8837779" y="4425471"/>
                    <a:pt x="8837779" y="4439441"/>
                    <a:pt x="8837779" y="4463571"/>
                  </a:cubicBezTo>
                  <a:cubicBezTo>
                    <a:pt x="8814919" y="4463571"/>
                    <a:pt x="8794599" y="4464841"/>
                    <a:pt x="8751171" y="4463571"/>
                  </a:cubicBezTo>
                  <a:cubicBezTo>
                    <a:pt x="8301357" y="4458491"/>
                    <a:pt x="7844624" y="4464841"/>
                    <a:pt x="7394812" y="4459762"/>
                  </a:cubicBezTo>
                  <a:cubicBezTo>
                    <a:pt x="7124923" y="4455951"/>
                    <a:pt x="6861956" y="4458491"/>
                    <a:pt x="6592068" y="4455951"/>
                  </a:cubicBezTo>
                  <a:cubicBezTo>
                    <a:pt x="6467504" y="4454681"/>
                    <a:pt x="6342941" y="4453412"/>
                    <a:pt x="6218377" y="4452141"/>
                  </a:cubicBezTo>
                  <a:cubicBezTo>
                    <a:pt x="6142255" y="4452141"/>
                    <a:pt x="6073053" y="4453412"/>
                    <a:pt x="5996931" y="4453412"/>
                  </a:cubicBezTo>
                  <a:cubicBezTo>
                    <a:pt x="5803165" y="4452141"/>
                    <a:pt x="5270309" y="4453412"/>
                    <a:pt x="5076544" y="4452141"/>
                  </a:cubicBezTo>
                  <a:cubicBezTo>
                    <a:pt x="4938140" y="4450871"/>
                    <a:pt x="2170060" y="4459762"/>
                    <a:pt x="2031656" y="4458491"/>
                  </a:cubicBezTo>
                  <a:cubicBezTo>
                    <a:pt x="1997055" y="4458491"/>
                    <a:pt x="1955534" y="4459762"/>
                    <a:pt x="1920933" y="4459762"/>
                  </a:cubicBezTo>
                  <a:cubicBezTo>
                    <a:pt x="1837890" y="4459762"/>
                    <a:pt x="1761768" y="4461031"/>
                    <a:pt x="1678726" y="4461031"/>
                  </a:cubicBezTo>
                  <a:cubicBezTo>
                    <a:pt x="1471120" y="4461031"/>
                    <a:pt x="1270434" y="4459762"/>
                    <a:pt x="1062828" y="4458491"/>
                  </a:cubicBezTo>
                  <a:cubicBezTo>
                    <a:pt x="938264" y="4457221"/>
                    <a:pt x="813701" y="4455951"/>
                    <a:pt x="696057" y="4454681"/>
                  </a:cubicBezTo>
                  <a:cubicBezTo>
                    <a:pt x="474611" y="4453412"/>
                    <a:pt x="253165" y="4452141"/>
                    <a:pt x="48260" y="4452141"/>
                  </a:cubicBezTo>
                  <a:cubicBezTo>
                    <a:pt x="38100" y="4452141"/>
                    <a:pt x="29210" y="4452141"/>
                    <a:pt x="19050" y="4450871"/>
                  </a:cubicBezTo>
                  <a:cubicBezTo>
                    <a:pt x="10160" y="4449601"/>
                    <a:pt x="5080" y="4443251"/>
                    <a:pt x="7620" y="4434362"/>
                  </a:cubicBezTo>
                  <a:cubicBezTo>
                    <a:pt x="16510" y="4402413"/>
                    <a:pt x="12700" y="4315606"/>
                    <a:pt x="11430" y="4225325"/>
                  </a:cubicBezTo>
                  <a:cubicBezTo>
                    <a:pt x="10160" y="4041293"/>
                    <a:pt x="6350" y="3860733"/>
                    <a:pt x="7620" y="3676701"/>
                  </a:cubicBezTo>
                  <a:cubicBezTo>
                    <a:pt x="5080" y="3447529"/>
                    <a:pt x="0" y="610654"/>
                    <a:pt x="7620" y="378009"/>
                  </a:cubicBezTo>
                  <a:cubicBezTo>
                    <a:pt x="8890" y="332869"/>
                    <a:pt x="7620" y="284257"/>
                    <a:pt x="8890" y="239117"/>
                  </a:cubicBezTo>
                  <a:cubicBezTo>
                    <a:pt x="10160" y="166199"/>
                    <a:pt x="12700" y="8633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80160" y="30480"/>
                    <a:pt x="190883" y="29210"/>
                  </a:cubicBezTo>
                  <a:cubicBezTo>
                    <a:pt x="377728" y="25400"/>
                    <a:pt x="564574" y="22860"/>
                    <a:pt x="758339" y="20320"/>
                  </a:cubicBezTo>
                  <a:cubicBezTo>
                    <a:pt x="889823" y="17780"/>
                    <a:pt x="1021307" y="16510"/>
                    <a:pt x="1145871" y="13970"/>
                  </a:cubicBezTo>
                  <a:cubicBezTo>
                    <a:pt x="1270434" y="11430"/>
                    <a:pt x="1401918" y="8890"/>
                    <a:pt x="1526482" y="8890"/>
                  </a:cubicBezTo>
                  <a:cubicBezTo>
                    <a:pt x="1664886" y="7620"/>
                    <a:pt x="1803290" y="10160"/>
                    <a:pt x="1941694" y="8890"/>
                  </a:cubicBezTo>
                  <a:cubicBezTo>
                    <a:pt x="2114699" y="8890"/>
                    <a:pt x="5249549" y="6350"/>
                    <a:pt x="5422554" y="5080"/>
                  </a:cubicBezTo>
                  <a:cubicBezTo>
                    <a:pt x="5588639" y="3810"/>
                    <a:pt x="5754724" y="2540"/>
                    <a:pt x="5927729" y="2540"/>
                  </a:cubicBezTo>
                  <a:cubicBezTo>
                    <a:pt x="6211457" y="1270"/>
                    <a:pt x="6488265" y="0"/>
                    <a:pt x="6771993" y="0"/>
                  </a:cubicBezTo>
                  <a:cubicBezTo>
                    <a:pt x="6889637" y="0"/>
                    <a:pt x="7014200" y="2540"/>
                    <a:pt x="7131843" y="2540"/>
                  </a:cubicBezTo>
                  <a:cubicBezTo>
                    <a:pt x="7457093" y="3810"/>
                    <a:pt x="7789263" y="5080"/>
                    <a:pt x="8114512" y="7620"/>
                  </a:cubicBezTo>
                  <a:cubicBezTo>
                    <a:pt x="8287518" y="8890"/>
                    <a:pt x="8460522" y="12700"/>
                    <a:pt x="8633527" y="16510"/>
                  </a:cubicBezTo>
                  <a:cubicBezTo>
                    <a:pt x="8675048" y="16510"/>
                    <a:pt x="8716570" y="16510"/>
                    <a:pt x="8751171" y="16510"/>
                  </a:cubicBezTo>
                  <a:cubicBezTo>
                    <a:pt x="8785710" y="17780"/>
                    <a:pt x="8794599" y="20320"/>
                    <a:pt x="8804760" y="21590"/>
                  </a:cubicBezTo>
                  <a:close/>
                  <a:moveTo>
                    <a:pt x="8814919" y="4447062"/>
                  </a:moveTo>
                  <a:cubicBezTo>
                    <a:pt x="8816189" y="4430551"/>
                    <a:pt x="8817460" y="4417851"/>
                    <a:pt x="8817460" y="4405151"/>
                  </a:cubicBezTo>
                  <a:cubicBezTo>
                    <a:pt x="8816189" y="4211436"/>
                    <a:pt x="8814919" y="4027404"/>
                    <a:pt x="8814919" y="3829483"/>
                  </a:cubicBezTo>
                  <a:cubicBezTo>
                    <a:pt x="8814919" y="3739203"/>
                    <a:pt x="8817460" y="3648923"/>
                    <a:pt x="8816189" y="3558642"/>
                  </a:cubicBezTo>
                  <a:cubicBezTo>
                    <a:pt x="8816189" y="3475307"/>
                    <a:pt x="8814919" y="3388499"/>
                    <a:pt x="8813649" y="3305164"/>
                  </a:cubicBezTo>
                  <a:cubicBezTo>
                    <a:pt x="8808569" y="3176689"/>
                    <a:pt x="8797139" y="516901"/>
                    <a:pt x="8797139" y="388426"/>
                  </a:cubicBezTo>
                  <a:cubicBezTo>
                    <a:pt x="8794599" y="280785"/>
                    <a:pt x="8792060" y="169671"/>
                    <a:pt x="8789519" y="63500"/>
                  </a:cubicBezTo>
                  <a:cubicBezTo>
                    <a:pt x="8788249" y="44450"/>
                    <a:pt x="8786979" y="43180"/>
                    <a:pt x="8730410" y="41910"/>
                  </a:cubicBezTo>
                  <a:cubicBezTo>
                    <a:pt x="8709649" y="41910"/>
                    <a:pt x="8695809" y="41910"/>
                    <a:pt x="8675048" y="40640"/>
                  </a:cubicBezTo>
                  <a:cubicBezTo>
                    <a:pt x="8502044" y="36830"/>
                    <a:pt x="8322119" y="31750"/>
                    <a:pt x="8149113" y="30480"/>
                  </a:cubicBezTo>
                  <a:cubicBezTo>
                    <a:pt x="7726981" y="26670"/>
                    <a:pt x="7297929" y="25400"/>
                    <a:pt x="6875797" y="22860"/>
                  </a:cubicBezTo>
                  <a:cubicBezTo>
                    <a:pt x="6813515" y="22860"/>
                    <a:pt x="6744313" y="22860"/>
                    <a:pt x="6682031" y="22860"/>
                  </a:cubicBezTo>
                  <a:cubicBezTo>
                    <a:pt x="6578228" y="22860"/>
                    <a:pt x="6474425" y="22860"/>
                    <a:pt x="6377542" y="22860"/>
                  </a:cubicBezTo>
                  <a:cubicBezTo>
                    <a:pt x="6156096" y="22860"/>
                    <a:pt x="5934649" y="22860"/>
                    <a:pt x="5720123" y="24130"/>
                  </a:cubicBezTo>
                  <a:cubicBezTo>
                    <a:pt x="5533278" y="25400"/>
                    <a:pt x="2384586" y="29210"/>
                    <a:pt x="2197741" y="29210"/>
                  </a:cubicBezTo>
                  <a:cubicBezTo>
                    <a:pt x="1893252" y="29210"/>
                    <a:pt x="1588764" y="26670"/>
                    <a:pt x="1284275" y="33020"/>
                  </a:cubicBezTo>
                  <a:cubicBezTo>
                    <a:pt x="1125110" y="36830"/>
                    <a:pt x="972866" y="36830"/>
                    <a:pt x="820621" y="38100"/>
                  </a:cubicBezTo>
                  <a:cubicBezTo>
                    <a:pt x="557654" y="41910"/>
                    <a:pt x="294686" y="45720"/>
                    <a:pt x="49530" y="50800"/>
                  </a:cubicBezTo>
                  <a:cubicBezTo>
                    <a:pt x="36830" y="50800"/>
                    <a:pt x="34290" y="53340"/>
                    <a:pt x="33020" y="75919"/>
                  </a:cubicBezTo>
                  <a:cubicBezTo>
                    <a:pt x="31750" y="138420"/>
                    <a:pt x="31750" y="200922"/>
                    <a:pt x="30480" y="263423"/>
                  </a:cubicBezTo>
                  <a:cubicBezTo>
                    <a:pt x="29210" y="367592"/>
                    <a:pt x="26670" y="468289"/>
                    <a:pt x="25400" y="572458"/>
                  </a:cubicBezTo>
                  <a:cubicBezTo>
                    <a:pt x="20320" y="683572"/>
                    <a:pt x="26670" y="3398917"/>
                    <a:pt x="29210" y="3510030"/>
                  </a:cubicBezTo>
                  <a:cubicBezTo>
                    <a:pt x="29210" y="3628089"/>
                    <a:pt x="29210" y="3749620"/>
                    <a:pt x="30480" y="3867678"/>
                  </a:cubicBezTo>
                  <a:cubicBezTo>
                    <a:pt x="30480" y="3954486"/>
                    <a:pt x="33020" y="4041293"/>
                    <a:pt x="33020" y="4128101"/>
                  </a:cubicBezTo>
                  <a:cubicBezTo>
                    <a:pt x="33020" y="4221853"/>
                    <a:pt x="33020" y="4315606"/>
                    <a:pt x="31750" y="4405151"/>
                  </a:cubicBezTo>
                  <a:cubicBezTo>
                    <a:pt x="31750" y="4408962"/>
                    <a:pt x="31750" y="4411501"/>
                    <a:pt x="31750" y="4415312"/>
                  </a:cubicBezTo>
                  <a:cubicBezTo>
                    <a:pt x="31750" y="4425471"/>
                    <a:pt x="35560" y="4429282"/>
                    <a:pt x="44450" y="4429282"/>
                  </a:cubicBezTo>
                  <a:cubicBezTo>
                    <a:pt x="94000" y="4429282"/>
                    <a:pt x="190883" y="4430551"/>
                    <a:pt x="280846" y="4430551"/>
                  </a:cubicBezTo>
                  <a:cubicBezTo>
                    <a:pt x="412329" y="4430551"/>
                    <a:pt x="550733" y="4428012"/>
                    <a:pt x="682217" y="4430551"/>
                  </a:cubicBezTo>
                  <a:cubicBezTo>
                    <a:pt x="896743" y="4434362"/>
                    <a:pt x="1111270" y="4436901"/>
                    <a:pt x="1325796" y="4435632"/>
                  </a:cubicBezTo>
                  <a:cubicBezTo>
                    <a:pt x="1464200" y="4434362"/>
                    <a:pt x="1595684" y="4436901"/>
                    <a:pt x="1734088" y="4436901"/>
                  </a:cubicBezTo>
                  <a:cubicBezTo>
                    <a:pt x="1934773" y="4436901"/>
                    <a:pt x="2135459" y="4435632"/>
                    <a:pt x="2336145" y="4436901"/>
                  </a:cubicBezTo>
                  <a:cubicBezTo>
                    <a:pt x="2633714" y="4438171"/>
                    <a:pt x="5900048" y="4428012"/>
                    <a:pt x="6204537" y="4430551"/>
                  </a:cubicBezTo>
                  <a:cubicBezTo>
                    <a:pt x="6336021" y="4431821"/>
                    <a:pt x="6467504" y="4433091"/>
                    <a:pt x="6592068" y="4433091"/>
                  </a:cubicBezTo>
                  <a:cubicBezTo>
                    <a:pt x="6820435" y="4435632"/>
                    <a:pt x="7041881" y="4431821"/>
                    <a:pt x="7270248" y="4435632"/>
                  </a:cubicBezTo>
                  <a:cubicBezTo>
                    <a:pt x="7457093" y="4438171"/>
                    <a:pt x="7643938" y="4438171"/>
                    <a:pt x="7830784" y="4440712"/>
                  </a:cubicBezTo>
                  <a:cubicBezTo>
                    <a:pt x="8107592" y="4444521"/>
                    <a:pt x="8384400" y="4447062"/>
                    <a:pt x="8661208" y="4448332"/>
                  </a:cubicBezTo>
                  <a:cubicBezTo>
                    <a:pt x="8765011" y="4448332"/>
                    <a:pt x="8794599" y="4447062"/>
                    <a:pt x="8814919" y="4447062"/>
                  </a:cubicBezTo>
                  <a:close/>
                </a:path>
              </a:pathLst>
            </a:custGeom>
            <a:solidFill>
              <a:srgbClr val="494F56">
                <a:alpha val="56863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5402913" y="1425273"/>
            <a:ext cx="7436454" cy="7436454"/>
          </a:xfrm>
          <a:custGeom>
            <a:avLst/>
            <a:gdLst/>
            <a:ahLst/>
            <a:cxnLst/>
            <a:rect l="l" t="t" r="r" b="b"/>
            <a:pathLst>
              <a:path w="7436454" h="7436454">
                <a:moveTo>
                  <a:pt x="0" y="0"/>
                </a:moveTo>
                <a:lnTo>
                  <a:pt x="7436454" y="0"/>
                </a:lnTo>
                <a:lnTo>
                  <a:pt x="7436454" y="7436454"/>
                </a:lnTo>
                <a:lnTo>
                  <a:pt x="0" y="743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8700" y="1028700"/>
            <a:ext cx="16184880" cy="8206740"/>
            <a:chOff x="0" y="0"/>
            <a:chExt cx="21579840" cy="10942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4"/>
                  </a:lnTo>
                  <a:lnTo>
                    <a:pt x="0" y="4205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4156241" y="0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8388683" y="25400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2544924" y="76200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6725389" y="25400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0878289" y="0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4205084"/>
              <a:ext cx="4198182" cy="4205084"/>
            </a:xfrm>
            <a:custGeom>
              <a:avLst/>
              <a:gdLst/>
              <a:ahLst/>
              <a:cxnLst/>
              <a:rect l="l" t="t" r="r" b="b"/>
              <a:pathLst>
                <a:path w="4198182" h="4205084">
                  <a:moveTo>
                    <a:pt x="0" y="0"/>
                  </a:moveTo>
                  <a:lnTo>
                    <a:pt x="4198182" y="0"/>
                  </a:lnTo>
                  <a:lnTo>
                    <a:pt x="4198182" y="4205083"/>
                  </a:lnTo>
                  <a:lnTo>
                    <a:pt x="0" y="4205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20" b="-126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4156241" y="4205084"/>
              <a:ext cx="4225759" cy="4160520"/>
            </a:xfrm>
            <a:custGeom>
              <a:avLst/>
              <a:gdLst/>
              <a:ahLst/>
              <a:cxnLst/>
              <a:rect l="l" t="t" r="r" b="b"/>
              <a:pathLst>
                <a:path w="4225759" h="4160520">
                  <a:moveTo>
                    <a:pt x="0" y="0"/>
                  </a:moveTo>
                  <a:lnTo>
                    <a:pt x="4225759" y="0"/>
                  </a:lnTo>
                  <a:lnTo>
                    <a:pt x="4225759" y="4160520"/>
                  </a:lnTo>
                  <a:lnTo>
                    <a:pt x="0" y="416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083" b="-138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8388683" y="4230484"/>
              <a:ext cx="4169077" cy="4165600"/>
            </a:xfrm>
            <a:custGeom>
              <a:avLst/>
              <a:gdLst/>
              <a:ahLst/>
              <a:cxnLst/>
              <a:rect l="l" t="t" r="r" b="b"/>
              <a:pathLst>
                <a:path w="4169077" h="4165600">
                  <a:moveTo>
                    <a:pt x="0" y="0"/>
                  </a:moveTo>
                  <a:lnTo>
                    <a:pt x="4169077" y="0"/>
                  </a:lnTo>
                  <a:lnTo>
                    <a:pt x="4169077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7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2544924" y="4281284"/>
              <a:ext cx="4219076" cy="4114800"/>
            </a:xfrm>
            <a:custGeom>
              <a:avLst/>
              <a:gdLst/>
              <a:ahLst/>
              <a:cxnLst/>
              <a:rect l="l" t="t" r="r" b="b"/>
              <a:pathLst>
                <a:path w="4219076" h="4114800">
                  <a:moveTo>
                    <a:pt x="0" y="0"/>
                  </a:moveTo>
                  <a:lnTo>
                    <a:pt x="4219076" y="0"/>
                  </a:lnTo>
                  <a:lnTo>
                    <a:pt x="421907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34" r="-12261" b="-1387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6725389" y="4230484"/>
              <a:ext cx="4183891" cy="4165600"/>
            </a:xfrm>
            <a:custGeom>
              <a:avLst/>
              <a:gdLst/>
              <a:ahLst/>
              <a:cxnLst/>
              <a:rect l="l" t="t" r="r" b="b"/>
              <a:pathLst>
                <a:path w="4183891" h="4165600">
                  <a:moveTo>
                    <a:pt x="0" y="0"/>
                  </a:moveTo>
                  <a:lnTo>
                    <a:pt x="4183891" y="0"/>
                  </a:lnTo>
                  <a:lnTo>
                    <a:pt x="4183891" y="4165600"/>
                  </a:lnTo>
                  <a:lnTo>
                    <a:pt x="0" y="416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205" b="-137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0878289" y="4205084"/>
              <a:ext cx="701551" cy="4191000"/>
            </a:xfrm>
            <a:custGeom>
              <a:avLst/>
              <a:gdLst/>
              <a:ahLst/>
              <a:cxnLst/>
              <a:rect l="l" t="t" r="r" b="b"/>
              <a:pathLst>
                <a:path w="701551" h="4191000">
                  <a:moveTo>
                    <a:pt x="0" y="0"/>
                  </a:moveTo>
                  <a:lnTo>
                    <a:pt x="701551" y="0"/>
                  </a:lnTo>
                  <a:lnTo>
                    <a:pt x="701551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575131" b="-1301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0960" y="8396084"/>
              <a:ext cx="4389120" cy="2546236"/>
            </a:xfrm>
            <a:custGeom>
              <a:avLst/>
              <a:gdLst/>
              <a:ahLst/>
              <a:cxnLst/>
              <a:rect l="l" t="t" r="r" b="b"/>
              <a:pathLst>
                <a:path w="4389120" h="2546236">
                  <a:moveTo>
                    <a:pt x="0" y="0"/>
                  </a:moveTo>
                  <a:lnTo>
                    <a:pt x="4389120" y="0"/>
                  </a:lnTo>
                  <a:lnTo>
                    <a:pt x="4389120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7912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4217201" y="8396084"/>
              <a:ext cx="4195279" cy="2546236"/>
            </a:xfrm>
            <a:custGeom>
              <a:avLst/>
              <a:gdLst/>
              <a:ahLst/>
              <a:cxnLst/>
              <a:rect l="l" t="t" r="r" b="b"/>
              <a:pathLst>
                <a:path w="4195279" h="2546236">
                  <a:moveTo>
                    <a:pt x="0" y="0"/>
                  </a:moveTo>
                  <a:lnTo>
                    <a:pt x="4195279" y="0"/>
                  </a:lnTo>
                  <a:lnTo>
                    <a:pt x="4195279" y="2546236"/>
                  </a:lnTo>
                  <a:lnTo>
                    <a:pt x="0" y="254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898" b="-8601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8449643" y="8421484"/>
              <a:ext cx="4138597" cy="2520836"/>
            </a:xfrm>
            <a:custGeom>
              <a:avLst/>
              <a:gdLst/>
              <a:ahLst/>
              <a:cxnLst/>
              <a:rect l="l" t="t" r="r" b="b"/>
              <a:pathLst>
                <a:path w="4138597" h="2520836">
                  <a:moveTo>
                    <a:pt x="0" y="0"/>
                  </a:moveTo>
                  <a:lnTo>
                    <a:pt x="4138597" y="0"/>
                  </a:lnTo>
                  <a:lnTo>
                    <a:pt x="4138597" y="2520836"/>
                  </a:lnTo>
                  <a:lnTo>
                    <a:pt x="0" y="2520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4444" b="-8788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2605884" y="8473440"/>
              <a:ext cx="4158116" cy="2468880"/>
            </a:xfrm>
            <a:custGeom>
              <a:avLst/>
              <a:gdLst/>
              <a:ahLst/>
              <a:cxnLst/>
              <a:rect l="l" t="t" r="r" b="b"/>
              <a:pathLst>
                <a:path w="4158116" h="2468880">
                  <a:moveTo>
                    <a:pt x="0" y="0"/>
                  </a:moveTo>
                  <a:lnTo>
                    <a:pt x="4158116" y="0"/>
                  </a:lnTo>
                  <a:lnTo>
                    <a:pt x="4158116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3907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6786349" y="8473440"/>
              <a:ext cx="4244851" cy="2468880"/>
            </a:xfrm>
            <a:custGeom>
              <a:avLst/>
              <a:gdLst/>
              <a:ahLst/>
              <a:cxnLst/>
              <a:rect l="l" t="t" r="r" b="b"/>
              <a:pathLst>
                <a:path w="4244851" h="2468880">
                  <a:moveTo>
                    <a:pt x="0" y="0"/>
                  </a:moveTo>
                  <a:lnTo>
                    <a:pt x="4244851" y="0"/>
                  </a:lnTo>
                  <a:lnTo>
                    <a:pt x="4244851" y="2468880"/>
                  </a:lnTo>
                  <a:lnTo>
                    <a:pt x="0" y="246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104" r="-11579" b="-8973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0939249" y="8396084"/>
              <a:ext cx="640591" cy="2515756"/>
            </a:xfrm>
            <a:custGeom>
              <a:avLst/>
              <a:gdLst/>
              <a:ahLst/>
              <a:cxnLst/>
              <a:rect l="l" t="t" r="r" b="b"/>
              <a:pathLst>
                <a:path w="640591" h="2515756">
                  <a:moveTo>
                    <a:pt x="0" y="0"/>
                  </a:moveTo>
                  <a:lnTo>
                    <a:pt x="640591" y="0"/>
                  </a:lnTo>
                  <a:lnTo>
                    <a:pt x="640591" y="2515756"/>
                  </a:lnTo>
                  <a:lnTo>
                    <a:pt x="0" y="2515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5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639378" b="-8826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28700" y="1489798"/>
            <a:ext cx="16184880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spc="225">
                <a:solidFill>
                  <a:srgbClr val="494F56"/>
                </a:solidFill>
                <a:latin typeface="Funtastic"/>
                <a:ea typeface="Funtastic"/>
                <a:cs typeface="Funtastic"/>
                <a:sym typeface="Funtastic"/>
              </a:rPr>
              <a:t>グループ関連</a:t>
            </a:r>
          </a:p>
        </p:txBody>
      </p:sp>
      <p:sp>
        <p:nvSpPr>
          <p:cNvPr id="26" name="Freeform 26"/>
          <p:cNvSpPr/>
          <p:nvPr/>
        </p:nvSpPr>
        <p:spPr>
          <a:xfrm>
            <a:off x="2720340" y="8253276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5"/>
                </a:lnTo>
                <a:lnTo>
                  <a:pt x="0" y="5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7" name="Freeform 27"/>
          <p:cNvSpPr/>
          <p:nvPr/>
        </p:nvSpPr>
        <p:spPr>
          <a:xfrm>
            <a:off x="14839493" y="2933650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8" name="Freeform 28"/>
          <p:cNvSpPr/>
          <p:nvPr/>
        </p:nvSpPr>
        <p:spPr>
          <a:xfrm>
            <a:off x="1485301" y="1425273"/>
            <a:ext cx="2170352" cy="560345"/>
          </a:xfrm>
          <a:custGeom>
            <a:avLst/>
            <a:gdLst/>
            <a:ahLst/>
            <a:cxnLst/>
            <a:rect l="l" t="t" r="r" b="b"/>
            <a:pathLst>
              <a:path w="2170352" h="560345">
                <a:moveTo>
                  <a:pt x="0" y="0"/>
                </a:moveTo>
                <a:lnTo>
                  <a:pt x="2170352" y="0"/>
                </a:lnTo>
                <a:lnTo>
                  <a:pt x="2170352" y="560346"/>
                </a:lnTo>
                <a:lnTo>
                  <a:pt x="0" y="560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29" name="Group 29"/>
          <p:cNvGrpSpPr/>
          <p:nvPr/>
        </p:nvGrpSpPr>
        <p:grpSpPr>
          <a:xfrm>
            <a:off x="3232276" y="3788633"/>
            <a:ext cx="5888864" cy="2418900"/>
            <a:chOff x="0" y="0"/>
            <a:chExt cx="1550977" cy="63707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550977" cy="637077"/>
            </a:xfrm>
            <a:custGeom>
              <a:avLst/>
              <a:gdLst/>
              <a:ahLst/>
              <a:cxnLst/>
              <a:rect l="l" t="t" r="r" b="b"/>
              <a:pathLst>
                <a:path w="1550977" h="637077">
                  <a:moveTo>
                    <a:pt x="26293" y="0"/>
                  </a:moveTo>
                  <a:lnTo>
                    <a:pt x="1524683" y="0"/>
                  </a:lnTo>
                  <a:cubicBezTo>
                    <a:pt x="1531657" y="0"/>
                    <a:pt x="1538344" y="2770"/>
                    <a:pt x="1543275" y="7701"/>
                  </a:cubicBezTo>
                  <a:cubicBezTo>
                    <a:pt x="1548206" y="12632"/>
                    <a:pt x="1550977" y="19320"/>
                    <a:pt x="1550977" y="26293"/>
                  </a:cubicBezTo>
                  <a:lnTo>
                    <a:pt x="1550977" y="610783"/>
                  </a:lnTo>
                  <a:cubicBezTo>
                    <a:pt x="1550977" y="625305"/>
                    <a:pt x="1539205" y="637077"/>
                    <a:pt x="1524683" y="637077"/>
                  </a:cubicBezTo>
                  <a:lnTo>
                    <a:pt x="26293" y="637077"/>
                  </a:lnTo>
                  <a:cubicBezTo>
                    <a:pt x="11772" y="637077"/>
                    <a:pt x="0" y="625305"/>
                    <a:pt x="0" y="610783"/>
                  </a:cubicBezTo>
                  <a:lnTo>
                    <a:pt x="0" y="26293"/>
                  </a:lnTo>
                  <a:cubicBezTo>
                    <a:pt x="0" y="11772"/>
                    <a:pt x="11772" y="0"/>
                    <a:pt x="26293" y="0"/>
                  </a:cubicBezTo>
                  <a:close/>
                </a:path>
              </a:pathLst>
            </a:custGeom>
            <a:solidFill>
              <a:srgbClr val="836FAF">
                <a:alpha val="69804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550977" cy="6751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10316702" y="3042923"/>
            <a:ext cx="4658080" cy="5818804"/>
          </a:xfrm>
          <a:custGeom>
            <a:avLst/>
            <a:gdLst/>
            <a:ahLst/>
            <a:cxnLst/>
            <a:rect l="l" t="t" r="r" b="b"/>
            <a:pathLst>
              <a:path w="4658080" h="5818804">
                <a:moveTo>
                  <a:pt x="0" y="0"/>
                </a:moveTo>
                <a:lnTo>
                  <a:pt x="4658081" y="0"/>
                </a:lnTo>
                <a:lnTo>
                  <a:pt x="4658081" y="5818804"/>
                </a:lnTo>
                <a:lnTo>
                  <a:pt x="0" y="58188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41550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3" name="TextBox 33"/>
          <p:cNvSpPr txBox="1"/>
          <p:nvPr/>
        </p:nvSpPr>
        <p:spPr>
          <a:xfrm>
            <a:off x="10316702" y="3899669"/>
            <a:ext cx="4522790" cy="4709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Firestore の初期化：initializeApp getFirestore(app) を準備</a:t>
            </a:r>
          </a:p>
          <a:p>
            <a:pPr algn="l">
              <a:lnSpc>
                <a:spcPts val="2380"/>
              </a:lnSpc>
            </a:pPr>
            <a:endParaRPr lang="en-US" sz="17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作成 (Create)：addDoc(collection(db, 'collection'), {...}) で新規ドキュメント作成</a:t>
            </a:r>
          </a:p>
          <a:p>
            <a:pPr algn="l">
              <a:lnSpc>
                <a:spcPts val="2380"/>
              </a:lnSpc>
            </a:pPr>
            <a:endParaRPr lang="en-US" sz="17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読み取り (Read)：getDoc(docRef) を使用し、documentSnapshot.data()で内容取得</a:t>
            </a:r>
          </a:p>
          <a:p>
            <a:pPr algn="l">
              <a:lnSpc>
                <a:spcPts val="2380"/>
              </a:lnSpc>
            </a:pPr>
            <a:endParaRPr lang="en-US" sz="17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更新 (Update)：updateDoc(doc(db, 'collection', docId), {...}) でフィールド更新</a:t>
            </a:r>
          </a:p>
          <a:p>
            <a:pPr algn="l">
              <a:lnSpc>
                <a:spcPts val="2380"/>
              </a:lnSpc>
            </a:pPr>
            <a:endParaRPr lang="en-US" sz="17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削除 (Delete)：deleteDoc(doc(db, 'collection', docId)) によるドキュメント削除</a:t>
            </a:r>
          </a:p>
          <a:p>
            <a:pPr algn="l">
              <a:lnSpc>
                <a:spcPts val="2380"/>
              </a:lnSpc>
            </a:pPr>
            <a:endParaRPr lang="en-US" sz="17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3450857" y="4097970"/>
            <a:ext cx="5693143" cy="232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4"/>
              </a:lnSpc>
            </a:pPr>
            <a:r>
              <a:rPr lang="en-US" sz="2638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参考URL</a:t>
            </a:r>
          </a:p>
          <a:p>
            <a:pPr algn="l">
              <a:lnSpc>
                <a:spcPts val="3694"/>
              </a:lnSpc>
            </a:pPr>
            <a:r>
              <a:rPr lang="en-US" sz="2638" b="1" u="sng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  <a:hlinkClick r:id="rId9" tooltip="https://qiita.com/kanari3/items/841ce525e450ba4af4bf"/>
              </a:rPr>
              <a:t>•</a:t>
            </a:r>
            <a:r>
              <a:rPr lang="en-US" sz="2638" b="1" u="sng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  <a:hlinkClick r:id="rId10" tooltip="https://qiita.com/kenogi/items/d18888d090a0393fe125"/>
              </a:rPr>
              <a:t>【</a:t>
            </a:r>
            <a:r>
              <a:rPr lang="en-US" sz="2638" b="1" u="sng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  <a:hlinkClick r:id="rId10" tooltip="https://qiita.com/kenogi/items/d18888d090a0393fe125"/>
              </a:rPr>
              <a:t>Firebase】Cloud Fir</a:t>
            </a:r>
            <a:r>
              <a:rPr lang="en-US" sz="2638" b="1" u="sng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  <a:hlinkClick r:id="rId10" tooltip="https://qiita.com/kenogi/items/d18888d090a0393fe125"/>
              </a:rPr>
              <a:t>estoreのCRUD（作成、読み取り、更新、削除）方法 #勉強 – Qiita</a:t>
            </a:r>
          </a:p>
          <a:p>
            <a:pPr algn="l">
              <a:lnSpc>
                <a:spcPts val="3694"/>
              </a:lnSpc>
            </a:pPr>
            <a:endParaRPr lang="en-US" sz="2638" b="1" u="sng">
              <a:solidFill>
                <a:srgbClr val="000000"/>
              </a:solidFill>
              <a:latin typeface="Quicksand Bold"/>
              <a:ea typeface="Quicksand Bold"/>
              <a:cs typeface="Quicksand Bold"/>
              <a:sym typeface="Quicksand Bold"/>
              <a:hlinkClick r:id="rId10" tooltip="https://qiita.com/kenogi/items/d18888d090a0393fe125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761</Words>
  <Application>Microsoft Office PowerPoint</Application>
  <PresentationFormat>ユーザー設定</PresentationFormat>
  <Paragraphs>90</Paragraphs>
  <Slides>17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4" baseType="lpstr">
      <vt:lpstr>Arial</vt:lpstr>
      <vt:lpstr>Noot</vt:lpstr>
      <vt:lpstr>Quicksand</vt:lpstr>
      <vt:lpstr>Quicksand Bold</vt:lpstr>
      <vt:lpstr>Calibri</vt:lpstr>
      <vt:lpstr>Funtastic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Landforms Map Science Game Presentation in Pastel Fun Style</dc:title>
  <dc:creator>金澤大成</dc:creator>
  <cp:lastModifiedBy>金澤  大成(zeal22410204)</cp:lastModifiedBy>
  <cp:revision>2</cp:revision>
  <dcterms:created xsi:type="dcterms:W3CDTF">2006-08-16T00:00:00Z</dcterms:created>
  <dcterms:modified xsi:type="dcterms:W3CDTF">2025-07-16T02:53:17Z</dcterms:modified>
  <dc:identifier>DAGtSSkpwa8</dc:identifier>
</cp:coreProperties>
</file>